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1" r:id="rId3"/>
    <p:sldMasterId id="2147483690" r:id="rId4"/>
    <p:sldMasterId id="2147483709" r:id="rId5"/>
  </p:sldMasterIdLst>
  <p:notesMasterIdLst>
    <p:notesMasterId r:id="rId7"/>
  </p:notesMasterIdLst>
  <p:handoutMasterIdLst>
    <p:handoutMasterId r:id="rId28"/>
  </p:handoutMasterIdLst>
  <p:sldIdLst>
    <p:sldId id="288" r:id="rId6"/>
    <p:sldId id="390" r:id="rId8"/>
    <p:sldId id="608" r:id="rId9"/>
    <p:sldId id="609" r:id="rId10"/>
    <p:sldId id="407" r:id="rId11"/>
    <p:sldId id="611" r:id="rId12"/>
    <p:sldId id="610" r:id="rId13"/>
    <p:sldId id="616" r:id="rId14"/>
    <p:sldId id="615" r:id="rId15"/>
    <p:sldId id="614" r:id="rId16"/>
    <p:sldId id="618" r:id="rId17"/>
    <p:sldId id="617" r:id="rId18"/>
    <p:sldId id="619" r:id="rId19"/>
    <p:sldId id="631" r:id="rId20"/>
    <p:sldId id="620" r:id="rId21"/>
    <p:sldId id="621" r:id="rId22"/>
    <p:sldId id="622" r:id="rId23"/>
    <p:sldId id="623" r:id="rId24"/>
    <p:sldId id="628" r:id="rId25"/>
    <p:sldId id="624" r:id="rId26"/>
    <p:sldId id="322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bj" initials="q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2" Type="http://schemas.openxmlformats.org/officeDocument/2006/relationships/commentAuthors" Target="commentAuthors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1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82A6EE-E2EB-4B40-9E66-0D02627E8AB8}" type="doc">
      <dgm:prSet loTypeId="urn:microsoft.com/office/officeart/2005/8/layout/cycle8" loCatId="cycle" qsTypeId="urn:microsoft.com/office/officeart/2005/8/quickstyle/simple4" qsCatId="simple" csTypeId="urn:microsoft.com/office/officeart/2005/8/colors/colorful4" csCatId="colorful" phldr="1"/>
      <dgm:spPr/>
    </dgm:pt>
    <dgm:pt modelId="{56746CE7-B3B1-49C2-8EA3-7688095FCC13}">
      <dgm:prSet phldrT="[文本]" custT="1"/>
      <dgm:spPr>
        <a:solidFill>
          <a:srgbClr val="7030A0"/>
        </a:solidFill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</a:rPr>
            <a:t> </a:t>
          </a:r>
          <a:r>
            <a:rPr lang="zh-CN" altLang="en-US" sz="2000" b="1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rPr>
            <a:t>知</a:t>
          </a:r>
          <a:r>
            <a:rPr lang="zh-CN" altLang="en-US" sz="2000" b="1" u="none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rPr>
            <a:t>篡改</a:t>
          </a:r>
          <a:r>
            <a:rPr lang="en-US" altLang="zh-CN" sz="2000" dirty="0" smtClean="0">
              <a:latin typeface="微软雅黑" panose="020B0503020204020204" charset="-122"/>
              <a:ea typeface="微软雅黑" panose="020B0503020204020204" charset="-122"/>
            </a:rPr>
            <a:t>【</a:t>
          </a:r>
          <a:r>
            <a:rPr lang="zh-CN" altLang="en-US" sz="2000" b="1" dirty="0" smtClean="0">
              <a:latin typeface="微软雅黑" panose="020B0503020204020204" charset="-122"/>
              <a:ea typeface="微软雅黑" panose="020B0503020204020204" charset="-122"/>
            </a:rPr>
            <a:t>比对</a:t>
          </a:r>
          <a:r>
            <a:rPr lang="en-US" altLang="zh-CN" sz="2000" dirty="0" smtClean="0">
              <a:latin typeface="微软雅黑" panose="020B0503020204020204" charset="-122"/>
              <a:ea typeface="微软雅黑" panose="020B0503020204020204" charset="-122"/>
            </a:rPr>
            <a:t>】</a:t>
          </a:r>
          <a:endParaRPr lang="en-US" sz="20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89D7514A-2A4F-4D08-A8ED-30BD5E421999}" cxnId="{88BAD60C-33F3-4D7F-BF94-7FECF33BF709}" type="parTrans">
      <dgm:prSet/>
      <dgm:spPr/>
      <dgm:t>
        <a:bodyPr/>
        <a:lstStyle/>
        <a:p>
          <a:endParaRPr lang="en-US"/>
        </a:p>
      </dgm:t>
    </dgm:pt>
    <dgm:pt modelId="{AF629442-4FF1-4135-A940-48571C327C46}" cxnId="{88BAD60C-33F3-4D7F-BF94-7FECF33BF709}" type="sibTrans">
      <dgm:prSet/>
      <dgm:spPr/>
      <dgm:t>
        <a:bodyPr/>
        <a:lstStyle/>
        <a:p>
          <a:endParaRPr lang="en-US"/>
        </a:p>
      </dgm:t>
    </dgm:pt>
    <dgm:pt modelId="{7AEF4817-D973-43AE-AC30-C9D2A393AAEF}">
      <dgm:prSet phldrT="[文本]" custT="1"/>
      <dgm:spPr>
        <a:solidFill>
          <a:srgbClr val="FFC000"/>
        </a:solidFill>
        <a:ln>
          <a:solidFill>
            <a:srgbClr val="FFC000"/>
          </a:solidFill>
        </a:ln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2000" b="1" u="none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rPr>
            <a:t>不泄露</a:t>
          </a:r>
          <a:endParaRPr lang="en-US" altLang="zh-CN" sz="2000" b="1" u="none" dirty="0" smtClean="0">
            <a:solidFill>
              <a:srgbClr val="FF0000"/>
            </a:solidFill>
            <a:latin typeface="微软雅黑" panose="020B0503020204020204" charset="-122"/>
            <a:ea typeface="微软雅黑" panose="020B0503020204020204" charset="-122"/>
          </a:endParaRP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altLang="zh-CN" sz="2000" dirty="0" smtClean="0">
              <a:latin typeface="微软雅黑" panose="020B0503020204020204" charset="-122"/>
              <a:ea typeface="微软雅黑" panose="020B0503020204020204" charset="-122"/>
            </a:rPr>
            <a:t>【</a:t>
          </a:r>
          <a:r>
            <a:rPr lang="zh-CN" altLang="en-US" sz="2000" b="1" dirty="0" smtClean="0">
              <a:latin typeface="微软雅黑" panose="020B0503020204020204" charset="-122"/>
              <a:ea typeface="微软雅黑" panose="020B0503020204020204" charset="-122"/>
            </a:rPr>
            <a:t>鉴权</a:t>
          </a:r>
          <a:r>
            <a:rPr lang="en-US" altLang="zh-CN" sz="2000" dirty="0" smtClean="0">
              <a:latin typeface="微软雅黑" panose="020B0503020204020204" charset="-122"/>
              <a:ea typeface="微软雅黑" panose="020B0503020204020204" charset="-122"/>
            </a:rPr>
            <a:t>】</a:t>
          </a:r>
          <a:endParaRPr lang="en-US" sz="20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1F003CC4-7017-471F-8492-9CDA0F8F33A4}" cxnId="{E6981B76-0D78-4401-B58A-A95E4491ED3F}" type="parTrans">
      <dgm:prSet/>
      <dgm:spPr/>
      <dgm:t>
        <a:bodyPr/>
        <a:lstStyle/>
        <a:p>
          <a:endParaRPr lang="en-US"/>
        </a:p>
      </dgm:t>
    </dgm:pt>
    <dgm:pt modelId="{C5E3966E-6617-410A-BEC2-95E7DE8E6E91}" cxnId="{E6981B76-0D78-4401-B58A-A95E4491ED3F}" type="sibTrans">
      <dgm:prSet/>
      <dgm:spPr/>
      <dgm:t>
        <a:bodyPr/>
        <a:lstStyle/>
        <a:p>
          <a:endParaRPr lang="en-US"/>
        </a:p>
      </dgm:t>
    </dgm:pt>
    <dgm:pt modelId="{49A2085A-3754-4325-9556-E1BF398FE0B8}">
      <dgm:prSet phldrT="[文本]" custT="1"/>
      <dgm:spPr>
        <a:solidFill>
          <a:srgbClr val="00B0F0"/>
        </a:solidFill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</a:rPr>
            <a:t> </a:t>
          </a:r>
          <a:r>
            <a:rPr lang="zh-CN" altLang="en-US" sz="2000" b="1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rPr>
            <a:t>总</a:t>
          </a:r>
          <a:r>
            <a:rPr lang="zh-CN" altLang="en-US" sz="2000" b="1" u="none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rPr>
            <a:t>在线</a:t>
          </a:r>
          <a:r>
            <a:rPr lang="en-US" altLang="zh-CN" sz="2000" dirty="0" smtClean="0">
              <a:latin typeface="微软雅黑" panose="020B0503020204020204" charset="-122"/>
              <a:ea typeface="微软雅黑" panose="020B0503020204020204" charset="-122"/>
            </a:rPr>
            <a:t>【</a:t>
          </a:r>
          <a:r>
            <a:rPr lang="zh-CN" altLang="en-US" sz="2000" b="1" dirty="0" smtClean="0">
              <a:latin typeface="微软雅黑" panose="020B0503020204020204" charset="-122"/>
              <a:ea typeface="微软雅黑" panose="020B0503020204020204" charset="-122"/>
            </a:rPr>
            <a:t>容错</a:t>
          </a:r>
          <a:r>
            <a:rPr lang="en-US" altLang="zh-CN" sz="2000" dirty="0" smtClean="0">
              <a:latin typeface="微软雅黑" panose="020B0503020204020204" charset="-122"/>
              <a:ea typeface="微软雅黑" panose="020B0503020204020204" charset="-122"/>
            </a:rPr>
            <a:t>】</a:t>
          </a:r>
          <a:endParaRPr lang="en-US" sz="20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F4C93362-FFE7-46B3-A809-1A776FF5DC5E}" cxnId="{CF476AEA-138B-4900-BD3D-5B5CB14E18B1}" type="parTrans">
      <dgm:prSet/>
      <dgm:spPr/>
      <dgm:t>
        <a:bodyPr/>
        <a:lstStyle/>
        <a:p>
          <a:endParaRPr lang="en-US"/>
        </a:p>
      </dgm:t>
    </dgm:pt>
    <dgm:pt modelId="{DBD4AC29-3316-4550-A249-F74E97923F00}" cxnId="{CF476AEA-138B-4900-BD3D-5B5CB14E18B1}" type="sibTrans">
      <dgm:prSet/>
      <dgm:spPr/>
      <dgm:t>
        <a:bodyPr/>
        <a:lstStyle/>
        <a:p>
          <a:endParaRPr lang="en-US"/>
        </a:p>
      </dgm:t>
    </dgm:pt>
    <dgm:pt modelId="{A1AA3758-D743-46A2-B97F-4EAFB8F03C96}" type="pres">
      <dgm:prSet presAssocID="{8882A6EE-E2EB-4B40-9E66-0D02627E8AB8}" presName="compositeShape" presStyleCnt="0">
        <dgm:presLayoutVars>
          <dgm:chMax val="7"/>
          <dgm:dir/>
          <dgm:resizeHandles val="exact"/>
        </dgm:presLayoutVars>
      </dgm:prSet>
      <dgm:spPr/>
    </dgm:pt>
    <dgm:pt modelId="{2531109E-B52F-4D0C-AB5A-7BA8DE2927CC}" type="pres">
      <dgm:prSet presAssocID="{8882A6EE-E2EB-4B40-9E66-0D02627E8AB8}" presName="wedge1" presStyleLbl="node1" presStyleIdx="0" presStyleCnt="3"/>
      <dgm:spPr/>
      <dgm:t>
        <a:bodyPr/>
        <a:lstStyle/>
        <a:p>
          <a:endParaRPr lang="en-US"/>
        </a:p>
      </dgm:t>
    </dgm:pt>
    <dgm:pt modelId="{CEFFD83B-98E0-48E3-A0A6-5FDE410D51DD}" type="pres">
      <dgm:prSet presAssocID="{8882A6EE-E2EB-4B40-9E66-0D02627E8AB8}" presName="dummy1a" presStyleCnt="0"/>
      <dgm:spPr/>
    </dgm:pt>
    <dgm:pt modelId="{1DCD05C1-10F7-48D1-A7A7-E23D8D8F3C30}" type="pres">
      <dgm:prSet presAssocID="{8882A6EE-E2EB-4B40-9E66-0D02627E8AB8}" presName="dummy1b" presStyleCnt="0"/>
      <dgm:spPr/>
    </dgm:pt>
    <dgm:pt modelId="{E720AA98-A051-44C0-B04D-1A8A5AAC51FA}" type="pres">
      <dgm:prSet presAssocID="{8882A6EE-E2EB-4B40-9E66-0D02627E8AB8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9BF3D5-9DAE-41A5-9F48-9772AECDA5CC}" type="pres">
      <dgm:prSet presAssocID="{8882A6EE-E2EB-4B40-9E66-0D02627E8AB8}" presName="wedge2" presStyleLbl="node1" presStyleIdx="1" presStyleCnt="3"/>
      <dgm:spPr/>
      <dgm:t>
        <a:bodyPr/>
        <a:lstStyle/>
        <a:p>
          <a:endParaRPr lang="en-US"/>
        </a:p>
      </dgm:t>
    </dgm:pt>
    <dgm:pt modelId="{A3E4BDA7-4A1E-4F52-9AF3-0D5254EF35CC}" type="pres">
      <dgm:prSet presAssocID="{8882A6EE-E2EB-4B40-9E66-0D02627E8AB8}" presName="dummy2a" presStyleCnt="0"/>
      <dgm:spPr/>
    </dgm:pt>
    <dgm:pt modelId="{D76DCD76-4E3F-45E8-9C8C-683B9DBA4E02}" type="pres">
      <dgm:prSet presAssocID="{8882A6EE-E2EB-4B40-9E66-0D02627E8AB8}" presName="dummy2b" presStyleCnt="0"/>
      <dgm:spPr/>
    </dgm:pt>
    <dgm:pt modelId="{0DF0AE61-3E70-41D5-BA5A-9577E549B5E3}" type="pres">
      <dgm:prSet presAssocID="{8882A6EE-E2EB-4B40-9E66-0D02627E8AB8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359143-1009-4990-922A-E8AAB15A499F}" type="pres">
      <dgm:prSet presAssocID="{8882A6EE-E2EB-4B40-9E66-0D02627E8AB8}" presName="wedge3" presStyleLbl="node1" presStyleIdx="2" presStyleCnt="3"/>
      <dgm:spPr/>
      <dgm:t>
        <a:bodyPr/>
        <a:lstStyle/>
        <a:p>
          <a:endParaRPr lang="en-US"/>
        </a:p>
      </dgm:t>
    </dgm:pt>
    <dgm:pt modelId="{AC9BDB0B-57C4-4C4E-8595-39D7C8CDC436}" type="pres">
      <dgm:prSet presAssocID="{8882A6EE-E2EB-4B40-9E66-0D02627E8AB8}" presName="dummy3a" presStyleCnt="0"/>
      <dgm:spPr/>
    </dgm:pt>
    <dgm:pt modelId="{F80CD790-DA30-4AE7-9B5D-119864006494}" type="pres">
      <dgm:prSet presAssocID="{8882A6EE-E2EB-4B40-9E66-0D02627E8AB8}" presName="dummy3b" presStyleCnt="0"/>
      <dgm:spPr/>
    </dgm:pt>
    <dgm:pt modelId="{410836AF-AA54-4BCE-97C2-A69FFE011C8B}" type="pres">
      <dgm:prSet presAssocID="{8882A6EE-E2EB-4B40-9E66-0D02627E8AB8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6466E9-5CCE-4410-AC35-FB733217BEF2}" type="pres">
      <dgm:prSet presAssocID="{AF629442-4FF1-4135-A940-48571C327C46}" presName="arrowWedge1" presStyleLbl="fgSibTrans2D1" presStyleIdx="0" presStyleCnt="3"/>
      <dgm:spPr>
        <a:solidFill>
          <a:srgbClr val="7030A0"/>
        </a:solidFill>
        <a:ln>
          <a:solidFill>
            <a:srgbClr val="7030A0"/>
          </a:solidFill>
        </a:ln>
      </dgm:spPr>
    </dgm:pt>
    <dgm:pt modelId="{89BD6C29-8EAE-43F6-B36F-3551F4347095}" type="pres">
      <dgm:prSet presAssocID="{C5E3966E-6617-410A-BEC2-95E7DE8E6E91}" presName="arrowWedge2" presStyleLbl="fgSibTrans2D1" presStyleIdx="1" presStyleCnt="3"/>
      <dgm:spPr>
        <a:solidFill>
          <a:srgbClr val="FFC000"/>
        </a:solidFill>
      </dgm:spPr>
    </dgm:pt>
    <dgm:pt modelId="{D8351AA4-E240-42D0-988D-1D880D9B4D7A}" type="pres">
      <dgm:prSet presAssocID="{DBD4AC29-3316-4550-A249-F74E97923F00}" presName="arrowWedge3" presStyleLbl="fgSibTrans2D1" presStyleIdx="2" presStyleCnt="3"/>
      <dgm:spPr>
        <a:solidFill>
          <a:srgbClr val="00B0F0"/>
        </a:solidFill>
      </dgm:spPr>
    </dgm:pt>
  </dgm:ptLst>
  <dgm:cxnLst>
    <dgm:cxn modelId="{AD0A80E1-0ECF-4B06-A074-1AE0333EA81B}" type="presOf" srcId="{49A2085A-3754-4325-9556-E1BF398FE0B8}" destId="{410836AF-AA54-4BCE-97C2-A69FFE011C8B}" srcOrd="1" destOrd="0" presId="urn:microsoft.com/office/officeart/2005/8/layout/cycle8"/>
    <dgm:cxn modelId="{E6981B76-0D78-4401-B58A-A95E4491ED3F}" srcId="{8882A6EE-E2EB-4B40-9E66-0D02627E8AB8}" destId="{7AEF4817-D973-43AE-AC30-C9D2A393AAEF}" srcOrd="1" destOrd="0" parTransId="{1F003CC4-7017-471F-8492-9CDA0F8F33A4}" sibTransId="{C5E3966E-6617-410A-BEC2-95E7DE8E6E91}"/>
    <dgm:cxn modelId="{88BAD60C-33F3-4D7F-BF94-7FECF33BF709}" srcId="{8882A6EE-E2EB-4B40-9E66-0D02627E8AB8}" destId="{56746CE7-B3B1-49C2-8EA3-7688095FCC13}" srcOrd="0" destOrd="0" parTransId="{89D7514A-2A4F-4D08-A8ED-30BD5E421999}" sibTransId="{AF629442-4FF1-4135-A940-48571C327C46}"/>
    <dgm:cxn modelId="{8BA1A93E-EDA7-4EFE-8935-4655E218CEF0}" type="presOf" srcId="{49A2085A-3754-4325-9556-E1BF398FE0B8}" destId="{11359143-1009-4990-922A-E8AAB15A499F}" srcOrd="0" destOrd="0" presId="urn:microsoft.com/office/officeart/2005/8/layout/cycle8"/>
    <dgm:cxn modelId="{2F601D47-57BC-485E-AE72-22F4E06EFBB8}" type="presOf" srcId="{56746CE7-B3B1-49C2-8EA3-7688095FCC13}" destId="{E720AA98-A051-44C0-B04D-1A8A5AAC51FA}" srcOrd="1" destOrd="0" presId="urn:microsoft.com/office/officeart/2005/8/layout/cycle8"/>
    <dgm:cxn modelId="{CF476AEA-138B-4900-BD3D-5B5CB14E18B1}" srcId="{8882A6EE-E2EB-4B40-9E66-0D02627E8AB8}" destId="{49A2085A-3754-4325-9556-E1BF398FE0B8}" srcOrd="2" destOrd="0" parTransId="{F4C93362-FFE7-46B3-A809-1A776FF5DC5E}" sibTransId="{DBD4AC29-3316-4550-A249-F74E97923F00}"/>
    <dgm:cxn modelId="{DEEC16E5-36EA-44FC-9C55-73C95B730F03}" type="presOf" srcId="{56746CE7-B3B1-49C2-8EA3-7688095FCC13}" destId="{2531109E-B52F-4D0C-AB5A-7BA8DE2927CC}" srcOrd="0" destOrd="0" presId="urn:microsoft.com/office/officeart/2005/8/layout/cycle8"/>
    <dgm:cxn modelId="{FE89B493-F5F1-4E26-AE22-29EAB385E7C3}" type="presOf" srcId="{7AEF4817-D973-43AE-AC30-C9D2A393AAEF}" destId="{3D9BF3D5-9DAE-41A5-9F48-9772AECDA5CC}" srcOrd="0" destOrd="0" presId="urn:microsoft.com/office/officeart/2005/8/layout/cycle8"/>
    <dgm:cxn modelId="{32F1067B-D291-4DD4-82C7-3F9B41C975A6}" type="presOf" srcId="{7AEF4817-D973-43AE-AC30-C9D2A393AAEF}" destId="{0DF0AE61-3E70-41D5-BA5A-9577E549B5E3}" srcOrd="1" destOrd="0" presId="urn:microsoft.com/office/officeart/2005/8/layout/cycle8"/>
    <dgm:cxn modelId="{07BB0545-E074-48BB-8C49-DA9A86DB2ED5}" type="presOf" srcId="{8882A6EE-E2EB-4B40-9E66-0D02627E8AB8}" destId="{A1AA3758-D743-46A2-B97F-4EAFB8F03C96}" srcOrd="0" destOrd="0" presId="urn:microsoft.com/office/officeart/2005/8/layout/cycle8"/>
    <dgm:cxn modelId="{97703319-D550-4E97-8C51-78D1E7750554}" type="presParOf" srcId="{A1AA3758-D743-46A2-B97F-4EAFB8F03C96}" destId="{2531109E-B52F-4D0C-AB5A-7BA8DE2927CC}" srcOrd="0" destOrd="0" presId="urn:microsoft.com/office/officeart/2005/8/layout/cycle8"/>
    <dgm:cxn modelId="{6B13868E-56D8-4A18-AC5B-5BE379044EE8}" type="presParOf" srcId="{A1AA3758-D743-46A2-B97F-4EAFB8F03C96}" destId="{CEFFD83B-98E0-48E3-A0A6-5FDE410D51DD}" srcOrd="1" destOrd="0" presId="urn:microsoft.com/office/officeart/2005/8/layout/cycle8"/>
    <dgm:cxn modelId="{4D326584-23A7-4F59-A9CA-7EB07D59D607}" type="presParOf" srcId="{A1AA3758-D743-46A2-B97F-4EAFB8F03C96}" destId="{1DCD05C1-10F7-48D1-A7A7-E23D8D8F3C30}" srcOrd="2" destOrd="0" presId="urn:microsoft.com/office/officeart/2005/8/layout/cycle8"/>
    <dgm:cxn modelId="{ADCCB2F7-3C70-4549-B57B-5D2E4C9BC85D}" type="presParOf" srcId="{A1AA3758-D743-46A2-B97F-4EAFB8F03C96}" destId="{E720AA98-A051-44C0-B04D-1A8A5AAC51FA}" srcOrd="3" destOrd="0" presId="urn:microsoft.com/office/officeart/2005/8/layout/cycle8"/>
    <dgm:cxn modelId="{13D8C130-906A-4C4A-813D-25B7AF979E76}" type="presParOf" srcId="{A1AA3758-D743-46A2-B97F-4EAFB8F03C96}" destId="{3D9BF3D5-9DAE-41A5-9F48-9772AECDA5CC}" srcOrd="4" destOrd="0" presId="urn:microsoft.com/office/officeart/2005/8/layout/cycle8"/>
    <dgm:cxn modelId="{98D3146F-A259-49D1-85BE-B02D5EBE5D21}" type="presParOf" srcId="{A1AA3758-D743-46A2-B97F-4EAFB8F03C96}" destId="{A3E4BDA7-4A1E-4F52-9AF3-0D5254EF35CC}" srcOrd="5" destOrd="0" presId="urn:microsoft.com/office/officeart/2005/8/layout/cycle8"/>
    <dgm:cxn modelId="{646A1CDB-2CCD-4FC3-A70A-0AC85C27F123}" type="presParOf" srcId="{A1AA3758-D743-46A2-B97F-4EAFB8F03C96}" destId="{D76DCD76-4E3F-45E8-9C8C-683B9DBA4E02}" srcOrd="6" destOrd="0" presId="urn:microsoft.com/office/officeart/2005/8/layout/cycle8"/>
    <dgm:cxn modelId="{24673CE3-3E3B-4E32-ADBE-D89A6763EB98}" type="presParOf" srcId="{A1AA3758-D743-46A2-B97F-4EAFB8F03C96}" destId="{0DF0AE61-3E70-41D5-BA5A-9577E549B5E3}" srcOrd="7" destOrd="0" presId="urn:microsoft.com/office/officeart/2005/8/layout/cycle8"/>
    <dgm:cxn modelId="{F9607F20-5FEF-42F8-8E5A-660FA41DC13F}" type="presParOf" srcId="{A1AA3758-D743-46A2-B97F-4EAFB8F03C96}" destId="{11359143-1009-4990-922A-E8AAB15A499F}" srcOrd="8" destOrd="0" presId="urn:microsoft.com/office/officeart/2005/8/layout/cycle8"/>
    <dgm:cxn modelId="{11C595EB-9D34-4BCC-AE0C-9AF6F936F9CD}" type="presParOf" srcId="{A1AA3758-D743-46A2-B97F-4EAFB8F03C96}" destId="{AC9BDB0B-57C4-4C4E-8595-39D7C8CDC436}" srcOrd="9" destOrd="0" presId="urn:microsoft.com/office/officeart/2005/8/layout/cycle8"/>
    <dgm:cxn modelId="{38A6029A-0B74-46C3-967D-3B59ACFD21F0}" type="presParOf" srcId="{A1AA3758-D743-46A2-B97F-4EAFB8F03C96}" destId="{F80CD790-DA30-4AE7-9B5D-119864006494}" srcOrd="10" destOrd="0" presId="urn:microsoft.com/office/officeart/2005/8/layout/cycle8"/>
    <dgm:cxn modelId="{D258610E-AE4B-4B6D-BA30-1FDB6390D035}" type="presParOf" srcId="{A1AA3758-D743-46A2-B97F-4EAFB8F03C96}" destId="{410836AF-AA54-4BCE-97C2-A69FFE011C8B}" srcOrd="11" destOrd="0" presId="urn:microsoft.com/office/officeart/2005/8/layout/cycle8"/>
    <dgm:cxn modelId="{F72CF0F6-8C07-4312-873B-6D6222CC9AD3}" type="presParOf" srcId="{A1AA3758-D743-46A2-B97F-4EAFB8F03C96}" destId="{8A6466E9-5CCE-4410-AC35-FB733217BEF2}" srcOrd="12" destOrd="0" presId="urn:microsoft.com/office/officeart/2005/8/layout/cycle8"/>
    <dgm:cxn modelId="{E4D17EB7-6C72-4982-A6BF-0A37EAD8BF7F}" type="presParOf" srcId="{A1AA3758-D743-46A2-B97F-4EAFB8F03C96}" destId="{89BD6C29-8EAE-43F6-B36F-3551F4347095}" srcOrd="13" destOrd="0" presId="urn:microsoft.com/office/officeart/2005/8/layout/cycle8"/>
    <dgm:cxn modelId="{52DDE674-B55D-4C65-A616-B72DC7707E7E}" type="presParOf" srcId="{A1AA3758-D743-46A2-B97F-4EAFB8F03C96}" destId="{D8351AA4-E240-42D0-988D-1D880D9B4D7A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31109E-B52F-4D0C-AB5A-7BA8DE2927CC}">
      <dsp:nvSpPr>
        <dsp:cNvPr id="0" name=""/>
        <dsp:cNvSpPr/>
      </dsp:nvSpPr>
      <dsp:spPr>
        <a:xfrm>
          <a:off x="458438" y="197785"/>
          <a:ext cx="2555994" cy="2555994"/>
        </a:xfrm>
        <a:prstGeom prst="pie">
          <a:avLst>
            <a:gd name="adj1" fmla="val 16200000"/>
            <a:gd name="adj2" fmla="val 1800000"/>
          </a:avLst>
        </a:prstGeom>
        <a:solidFill>
          <a:srgbClr val="7030A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zh-CN" altLang="en-US" sz="20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知</a:t>
          </a:r>
          <a:r>
            <a:rPr lang="zh-CN" altLang="en-US" sz="2000" b="1" u="none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篡改</a:t>
          </a:r>
          <a:r>
            <a:rPr lang="en-US" altLang="zh-CN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【</a:t>
          </a:r>
          <a:r>
            <a:rPr lang="zh-CN" altLang="en-US" sz="20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比对</a:t>
          </a:r>
          <a:r>
            <a:rPr lang="en-US" altLang="zh-CN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】</a:t>
          </a:r>
          <a:endParaRPr 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805508" y="739412"/>
        <a:ext cx="912855" cy="760712"/>
      </dsp:txXfrm>
    </dsp:sp>
    <dsp:sp modelId="{3D9BF3D5-9DAE-41A5-9F48-9772AECDA5CC}">
      <dsp:nvSpPr>
        <dsp:cNvPr id="0" name=""/>
        <dsp:cNvSpPr/>
      </dsp:nvSpPr>
      <dsp:spPr>
        <a:xfrm>
          <a:off x="405797" y="289070"/>
          <a:ext cx="2555994" cy="2555994"/>
        </a:xfrm>
        <a:prstGeom prst="pie">
          <a:avLst>
            <a:gd name="adj1" fmla="val 1800000"/>
            <a:gd name="adj2" fmla="val 9000000"/>
          </a:avLst>
        </a:prstGeom>
        <a:solidFill>
          <a:srgbClr val="FFC000"/>
        </a:solidFill>
        <a:ln>
          <a:solidFill>
            <a:srgbClr val="FFC00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u="none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不泄露</a:t>
          </a:r>
          <a:endParaRPr lang="en-US" altLang="zh-CN" sz="2000" b="1" u="none" kern="1200" dirty="0" smtClean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altLang="zh-CN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【</a:t>
          </a:r>
          <a:r>
            <a:rPr lang="zh-CN" altLang="en-US" sz="20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鉴权</a:t>
          </a:r>
          <a:r>
            <a:rPr lang="en-US" altLang="zh-CN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】</a:t>
          </a:r>
          <a:endParaRPr 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14367" y="1947424"/>
        <a:ext cx="1369282" cy="669427"/>
      </dsp:txXfrm>
    </dsp:sp>
    <dsp:sp modelId="{11359143-1009-4990-922A-E8AAB15A499F}">
      <dsp:nvSpPr>
        <dsp:cNvPr id="0" name=""/>
        <dsp:cNvSpPr/>
      </dsp:nvSpPr>
      <dsp:spPr>
        <a:xfrm>
          <a:off x="353155" y="197785"/>
          <a:ext cx="2555994" cy="2555994"/>
        </a:xfrm>
        <a:prstGeom prst="pie">
          <a:avLst>
            <a:gd name="adj1" fmla="val 9000000"/>
            <a:gd name="adj2" fmla="val 1620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zh-CN" altLang="en-US" sz="20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总</a:t>
          </a:r>
          <a:r>
            <a:rPr lang="zh-CN" altLang="en-US" sz="2000" b="1" u="none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在线</a:t>
          </a:r>
          <a:r>
            <a:rPr lang="en-US" altLang="zh-CN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【</a:t>
          </a:r>
          <a:r>
            <a:rPr lang="zh-CN" altLang="en-US" sz="20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容错</a:t>
          </a:r>
          <a:r>
            <a:rPr lang="en-US" altLang="zh-CN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】</a:t>
          </a:r>
          <a:endParaRPr 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49225" y="739412"/>
        <a:ext cx="912855" cy="760712"/>
      </dsp:txXfrm>
    </dsp:sp>
    <dsp:sp modelId="{8A6466E9-5CCE-4410-AC35-FB733217BEF2}">
      <dsp:nvSpPr>
        <dsp:cNvPr id="0" name=""/>
        <dsp:cNvSpPr/>
      </dsp:nvSpPr>
      <dsp:spPr>
        <a:xfrm>
          <a:off x="300421" y="39557"/>
          <a:ext cx="2872451" cy="2872451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rgbClr val="7030A0"/>
        </a:solidFill>
        <a:ln>
          <a:solidFill>
            <a:srgbClr val="7030A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9BD6C29-8EAE-43F6-B36F-3551F4347095}">
      <dsp:nvSpPr>
        <dsp:cNvPr id="0" name=""/>
        <dsp:cNvSpPr/>
      </dsp:nvSpPr>
      <dsp:spPr>
        <a:xfrm>
          <a:off x="247568" y="130680"/>
          <a:ext cx="2872451" cy="2872451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351AA4-E240-42D0-988D-1D880D9B4D7A}">
      <dsp:nvSpPr>
        <dsp:cNvPr id="0" name=""/>
        <dsp:cNvSpPr/>
      </dsp:nvSpPr>
      <dsp:spPr>
        <a:xfrm>
          <a:off x="194716" y="39557"/>
          <a:ext cx="2872451" cy="2872451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ar" val="1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srcNode" val="dummy1a"/>
                  <dgm:param type="dstNode" val="dummy1b"/>
                  <dgm:param type="begSty" val="arr"/>
                  <dgm:param type="endSty" val="noArr"/>
                  <dgm:param type="connRout" val="longCurve"/>
                  <dgm:param type="begPts" val="tL"/>
                  <dgm:param type="endPts" val="tR"/>
                </dgm:alg>
              </dgm:if>
              <dgm:else name="Name175">
                <dgm:alg type="conn">
                  <dgm:param type="srcNode" val="dummy1a"/>
                  <dgm:param type="dstNode" val="dummy1b"/>
                  <dgm:param type="begSty" val="noArr"/>
                  <dgm:param type="endSty" val="arr"/>
                  <dgm:param type="connRout" val="longCurve"/>
                  <dgm:param type="begPts" val="tL"/>
                  <dgm:param type="endPts" val="t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srcNode" val="dummy1a"/>
                  <dgm:param type="dstNode" val="dummy1b"/>
                  <dgm:param type="begSty" val="noArr"/>
                  <dgm:param type="endSty" val="arr"/>
                  <dgm:param type="connRout" val="curve"/>
                  <dgm:param type="begPts" val="tL"/>
                  <dgm:param type="endPts" val="tL"/>
                </dgm:alg>
              </dgm:if>
              <dgm:else name="Name180">
                <dgm:alg type="conn">
                  <dgm:param type="srcNode" val="dummy1a"/>
                  <dgm:param type="dstNode" val="dummy1b"/>
                  <dgm:param type="begSty" val="arr"/>
                  <dgm:param type="endSty" val="noArr"/>
                  <dgm:param type="connRout" val="curve"/>
                  <dgm:param type="begPts" val="tL"/>
                  <dgm:param type="endPts" val="tL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srcNode" val="dummy2a"/>
              <dgm:param type="dstNode" val="dummy2b"/>
              <dgm:param type="begSty" val="noArr"/>
              <dgm:param type="endSty" val="arr"/>
              <dgm:param type="connRout" val="curve"/>
              <dgm:param type="begPts" val="tL"/>
              <dgm:param type="endPts" val="tL"/>
            </dgm:alg>
          </dgm:if>
          <dgm:else name="Name185">
            <dgm:alg type="conn">
              <dgm:param type="srcNode" val="dummy2a"/>
              <dgm:param type="dstNode" val="dummy2b"/>
              <dgm:param type="begSty" val="arr"/>
              <dgm:param type="endSty" val="noArr"/>
              <dgm:param type="connRout" val="curve"/>
              <dgm:param type="begPts" val="tL"/>
              <dgm:param type="endPts" val="tL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srcNode" val="dummy3a"/>
              <dgm:param type="dstNode" val="dummy3b"/>
              <dgm:param type="begSty" val="noArr"/>
              <dgm:param type="endSty" val="arr"/>
              <dgm:param type="connRout" val="curve"/>
              <dgm:param type="begPts" val="tL"/>
              <dgm:param type="endPts" val="tL"/>
            </dgm:alg>
          </dgm:if>
          <dgm:else name="Name189">
            <dgm:alg type="conn">
              <dgm:param type="srcNode" val="dummy3a"/>
              <dgm:param type="dstNode" val="dummy3b"/>
              <dgm:param type="begSty" val="arr"/>
              <dgm:param type="endSty" val="noArr"/>
              <dgm:param type="connRout" val="curve"/>
              <dgm:param type="begPts" val="tL"/>
              <dgm:param type="endPts" val="tL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srcNode" val="dummy4a"/>
              <dgm:param type="dstNode" val="dummy4b"/>
              <dgm:param type="begSty" val="noArr"/>
              <dgm:param type="endSty" val="arr"/>
              <dgm:param type="connRout" val="curve"/>
              <dgm:param type="begPts" val="tL"/>
              <dgm:param type="endPts" val="tL"/>
            </dgm:alg>
          </dgm:if>
          <dgm:else name="Name193">
            <dgm:alg type="conn">
              <dgm:param type="srcNode" val="dummy4a"/>
              <dgm:param type="dstNode" val="dummy4b"/>
              <dgm:param type="begSty" val="arr"/>
              <dgm:param type="endSty" val="noArr"/>
              <dgm:param type="connRout" val="curve"/>
              <dgm:param type="begPts" val="tL"/>
              <dgm:param type="endPts" val="tL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srcNode" val="dummy5a"/>
              <dgm:param type="dstNode" val="dummy5b"/>
              <dgm:param type="begSty" val="noArr"/>
              <dgm:param type="endSty" val="arr"/>
              <dgm:param type="connRout" val="curve"/>
              <dgm:param type="begPts" val="tL"/>
              <dgm:param type="endPts" val="tL"/>
            </dgm:alg>
          </dgm:if>
          <dgm:else name="Name197">
            <dgm:alg type="conn">
              <dgm:param type="srcNode" val="dummy5a"/>
              <dgm:param type="dstNode" val="dummy5b"/>
              <dgm:param type="begSty" val="arr"/>
              <dgm:param type="endSty" val="noArr"/>
              <dgm:param type="connRout" val="curve"/>
              <dgm:param type="begPts" val="tL"/>
              <dgm:param type="endPts" val="tL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srcNode" val="dummy6a"/>
              <dgm:param type="dstNode" val="dummy6b"/>
              <dgm:param type="begSty" val="noArr"/>
              <dgm:param type="endSty" val="arr"/>
              <dgm:param type="connRout" val="curve"/>
              <dgm:param type="begPts" val="tL"/>
              <dgm:param type="endPts" val="tL"/>
            </dgm:alg>
          </dgm:if>
          <dgm:else name="Name201">
            <dgm:alg type="conn">
              <dgm:param type="srcNode" val="dummy6a"/>
              <dgm:param type="dstNode" val="dummy6b"/>
              <dgm:param type="begSty" val="arr"/>
              <dgm:param type="endSty" val="noArr"/>
              <dgm:param type="connRout" val="curve"/>
              <dgm:param type="begPts" val="tL"/>
              <dgm:param type="endPts" val="tL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srcNode" val="dummy7a"/>
              <dgm:param type="dstNode" val="dummy7b"/>
              <dgm:param type="begSty" val="noArr"/>
              <dgm:param type="endSty" val="arr"/>
              <dgm:param type="connRout" val="curve"/>
              <dgm:param type="begPts" val="tL"/>
              <dgm:param type="endPts" val="tL"/>
            </dgm:alg>
          </dgm:if>
          <dgm:else name="Name205">
            <dgm:alg type="conn">
              <dgm:param type="srcNode" val="dummy7a"/>
              <dgm:param type="dstNode" val="dummy7b"/>
              <dgm:param type="begSty" val="arr"/>
              <dgm:param type="endSty" val="noArr"/>
              <dgm:param type="connRout" val="curve"/>
              <dgm:param type="begPts" val="tL"/>
              <dgm:param type="endPts" val="tL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d2cabac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d2cabac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信息系统安全三原则：保密性、完整性、可用性。云主机安全包括：数据防泄漏、防篡改、防丢失，措施是加密、签名校验、备份演练。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6D547-FAC4-4665-AEF3-A50312436F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60.xml"/><Relationship Id="rId8" Type="http://schemas.openxmlformats.org/officeDocument/2006/relationships/tags" Target="../tags/tag59.xml"/><Relationship Id="rId7" Type="http://schemas.openxmlformats.org/officeDocument/2006/relationships/tags" Target="../tags/tag58.xml"/><Relationship Id="rId6" Type="http://schemas.openxmlformats.org/officeDocument/2006/relationships/image" Target="../media/image6.png"/><Relationship Id="rId5" Type="http://schemas.openxmlformats.org/officeDocument/2006/relationships/tags" Target="../tags/tag57.xml"/><Relationship Id="rId4" Type="http://schemas.openxmlformats.org/officeDocument/2006/relationships/image" Target="../media/image5.png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0" Type="http://schemas.openxmlformats.org/officeDocument/2006/relationships/tags" Target="../tags/tag6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image" Target="../media/image3.png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image" Target="../media/image8.png"/><Relationship Id="rId4" Type="http://schemas.openxmlformats.org/officeDocument/2006/relationships/tags" Target="../tags/tag67.xml"/><Relationship Id="rId3" Type="http://schemas.openxmlformats.org/officeDocument/2006/relationships/image" Target="../media/image7.png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image" Target="../media/image6.png"/><Relationship Id="rId4" Type="http://schemas.openxmlformats.org/officeDocument/2006/relationships/tags" Target="../tags/tag72.xml"/><Relationship Id="rId3" Type="http://schemas.openxmlformats.org/officeDocument/2006/relationships/image" Target="../media/image9.png"/><Relationship Id="rId2" Type="http://schemas.openxmlformats.org/officeDocument/2006/relationships/tags" Target="../tags/tag71.xml"/><Relationship Id="rId11" Type="http://schemas.openxmlformats.org/officeDocument/2006/relationships/tags" Target="../tags/tag78.xml"/><Relationship Id="rId10" Type="http://schemas.openxmlformats.org/officeDocument/2006/relationships/tags" Target="../tags/tag77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tags" Target="../tags/tag83.xml"/><Relationship Id="rId7" Type="http://schemas.openxmlformats.org/officeDocument/2006/relationships/tags" Target="../tags/tag82.xml"/><Relationship Id="rId6" Type="http://schemas.openxmlformats.org/officeDocument/2006/relationships/image" Target="../media/image8.png"/><Relationship Id="rId5" Type="http://schemas.openxmlformats.org/officeDocument/2006/relationships/tags" Target="../tags/tag81.xml"/><Relationship Id="rId4" Type="http://schemas.openxmlformats.org/officeDocument/2006/relationships/image" Target="../media/image7.png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2" Type="http://schemas.openxmlformats.org/officeDocument/2006/relationships/tags" Target="../tags/tag87.xml"/><Relationship Id="rId11" Type="http://schemas.openxmlformats.org/officeDocument/2006/relationships/tags" Target="../tags/tag86.xml"/><Relationship Id="rId10" Type="http://schemas.openxmlformats.org/officeDocument/2006/relationships/tags" Target="../tags/tag85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image" Target="../media/image8.png"/><Relationship Id="rId5" Type="http://schemas.openxmlformats.org/officeDocument/2006/relationships/tags" Target="../tags/tag90.xml"/><Relationship Id="rId4" Type="http://schemas.openxmlformats.org/officeDocument/2006/relationships/image" Target="../media/image7.png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2" Type="http://schemas.openxmlformats.org/officeDocument/2006/relationships/tags" Target="../tags/tag96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image" Target="../media/image8.png"/><Relationship Id="rId5" Type="http://schemas.openxmlformats.org/officeDocument/2006/relationships/tags" Target="../tags/tag99.xml"/><Relationship Id="rId4" Type="http://schemas.openxmlformats.org/officeDocument/2006/relationships/image" Target="../media/image7.png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2" Type="http://schemas.openxmlformats.org/officeDocument/2006/relationships/tags" Target="../tags/tag105.xml"/><Relationship Id="rId11" Type="http://schemas.openxmlformats.org/officeDocument/2006/relationships/tags" Target="../tags/tag104.xml"/><Relationship Id="rId10" Type="http://schemas.openxmlformats.org/officeDocument/2006/relationships/tags" Target="../tags/tag103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11.xml"/><Relationship Id="rId8" Type="http://schemas.openxmlformats.org/officeDocument/2006/relationships/tags" Target="../tags/tag110.xml"/><Relationship Id="rId7" Type="http://schemas.openxmlformats.org/officeDocument/2006/relationships/tags" Target="../tags/tag109.xml"/><Relationship Id="rId6" Type="http://schemas.openxmlformats.org/officeDocument/2006/relationships/tags" Target="../tags/tag108.xml"/><Relationship Id="rId5" Type="http://schemas.openxmlformats.org/officeDocument/2006/relationships/image" Target="../media/image8.png"/><Relationship Id="rId4" Type="http://schemas.openxmlformats.org/officeDocument/2006/relationships/tags" Target="../tags/tag107.xml"/><Relationship Id="rId3" Type="http://schemas.openxmlformats.org/officeDocument/2006/relationships/image" Target="../media/image7.png"/><Relationship Id="rId2" Type="http://schemas.openxmlformats.org/officeDocument/2006/relationships/tags" Target="../tags/tag106.xml"/><Relationship Id="rId14" Type="http://schemas.openxmlformats.org/officeDocument/2006/relationships/tags" Target="../tags/tag116.xml"/><Relationship Id="rId13" Type="http://schemas.openxmlformats.org/officeDocument/2006/relationships/tags" Target="../tags/tag115.xml"/><Relationship Id="rId12" Type="http://schemas.openxmlformats.org/officeDocument/2006/relationships/tags" Target="../tags/tag114.xml"/><Relationship Id="rId11" Type="http://schemas.openxmlformats.org/officeDocument/2006/relationships/tags" Target="../tags/tag113.xml"/><Relationship Id="rId10" Type="http://schemas.openxmlformats.org/officeDocument/2006/relationships/tags" Target="../tags/tag112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openxmlformats.org/officeDocument/2006/relationships/tags" Target="../tags/tag122.xml"/><Relationship Id="rId7" Type="http://schemas.openxmlformats.org/officeDocument/2006/relationships/tags" Target="../tags/tag121.xml"/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image" Target="../media/image10.png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0" Type="http://schemas.openxmlformats.org/officeDocument/2006/relationships/tags" Target="../tags/tag124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image" Target="../media/image2.png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38.xml"/><Relationship Id="rId8" Type="http://schemas.openxmlformats.org/officeDocument/2006/relationships/tags" Target="../tags/tag137.xml"/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2" Type="http://schemas.openxmlformats.org/officeDocument/2006/relationships/tags" Target="../tags/tag151.xml"/><Relationship Id="rId21" Type="http://schemas.openxmlformats.org/officeDocument/2006/relationships/tags" Target="../tags/tag150.xml"/><Relationship Id="rId20" Type="http://schemas.openxmlformats.org/officeDocument/2006/relationships/tags" Target="../tags/tag149.xml"/><Relationship Id="rId2" Type="http://schemas.openxmlformats.org/officeDocument/2006/relationships/tags" Target="../tags/tag131.xml"/><Relationship Id="rId19" Type="http://schemas.openxmlformats.org/officeDocument/2006/relationships/tags" Target="../tags/tag148.xml"/><Relationship Id="rId18" Type="http://schemas.openxmlformats.org/officeDocument/2006/relationships/tags" Target="../tags/tag147.xml"/><Relationship Id="rId17" Type="http://schemas.openxmlformats.org/officeDocument/2006/relationships/tags" Target="../tags/tag146.xml"/><Relationship Id="rId16" Type="http://schemas.openxmlformats.org/officeDocument/2006/relationships/tags" Target="../tags/tag145.xml"/><Relationship Id="rId15" Type="http://schemas.openxmlformats.org/officeDocument/2006/relationships/tags" Target="../tags/tag144.xml"/><Relationship Id="rId14" Type="http://schemas.openxmlformats.org/officeDocument/2006/relationships/tags" Target="../tags/tag143.xml"/><Relationship Id="rId13" Type="http://schemas.openxmlformats.org/officeDocument/2006/relationships/tags" Target="../tags/tag142.xml"/><Relationship Id="rId12" Type="http://schemas.openxmlformats.org/officeDocument/2006/relationships/tags" Target="../tags/tag141.xml"/><Relationship Id="rId11" Type="http://schemas.openxmlformats.org/officeDocument/2006/relationships/tags" Target="../tags/tag140.xml"/><Relationship Id="rId10" Type="http://schemas.openxmlformats.org/officeDocument/2006/relationships/tags" Target="../tags/tag139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59.xml"/><Relationship Id="rId8" Type="http://schemas.openxmlformats.org/officeDocument/2006/relationships/tags" Target="../tags/tag158.xml"/><Relationship Id="rId7" Type="http://schemas.openxmlformats.org/officeDocument/2006/relationships/tags" Target="../tags/tag157.xml"/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4" Type="http://schemas.openxmlformats.org/officeDocument/2006/relationships/tags" Target="../tags/tag154.xml"/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2" Type="http://schemas.openxmlformats.org/officeDocument/2006/relationships/tags" Target="../tags/tag162.xml"/><Relationship Id="rId11" Type="http://schemas.openxmlformats.org/officeDocument/2006/relationships/tags" Target="../tags/tag161.xml"/><Relationship Id="rId10" Type="http://schemas.openxmlformats.org/officeDocument/2006/relationships/tags" Target="../tags/tag160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70.xml"/><Relationship Id="rId8" Type="http://schemas.openxmlformats.org/officeDocument/2006/relationships/tags" Target="../tags/tag169.xml"/><Relationship Id="rId7" Type="http://schemas.openxmlformats.org/officeDocument/2006/relationships/tags" Target="../tags/tag168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1" Type="http://schemas.openxmlformats.org/officeDocument/2006/relationships/tags" Target="../tags/tag172.xml"/><Relationship Id="rId10" Type="http://schemas.openxmlformats.org/officeDocument/2006/relationships/tags" Target="../tags/tag171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80.xml"/><Relationship Id="rId8" Type="http://schemas.openxmlformats.org/officeDocument/2006/relationships/tags" Target="../tags/tag179.xml"/><Relationship Id="rId7" Type="http://schemas.openxmlformats.org/officeDocument/2006/relationships/tags" Target="../tags/tag178.xml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4" Type="http://schemas.openxmlformats.org/officeDocument/2006/relationships/tags" Target="../tags/tag175.xml"/><Relationship Id="rId3" Type="http://schemas.openxmlformats.org/officeDocument/2006/relationships/tags" Target="../tags/tag174.xml"/><Relationship Id="rId2" Type="http://schemas.openxmlformats.org/officeDocument/2006/relationships/tags" Target="../tags/tag173.xml"/><Relationship Id="rId10" Type="http://schemas.openxmlformats.org/officeDocument/2006/relationships/tags" Target="../tags/tag181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89.xml"/><Relationship Id="rId8" Type="http://schemas.openxmlformats.org/officeDocument/2006/relationships/tags" Target="../tags/tag188.xml"/><Relationship Id="rId7" Type="http://schemas.openxmlformats.org/officeDocument/2006/relationships/tags" Target="../tags/tag187.xml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tags" Target="../tags/tag184.xml"/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97.xml"/><Relationship Id="rId8" Type="http://schemas.openxmlformats.org/officeDocument/2006/relationships/tags" Target="../tags/tag196.xml"/><Relationship Id="rId7" Type="http://schemas.openxmlformats.org/officeDocument/2006/relationships/tags" Target="../tags/tag195.xml"/><Relationship Id="rId6" Type="http://schemas.openxmlformats.org/officeDocument/2006/relationships/tags" Target="../tags/tag194.xml"/><Relationship Id="rId5" Type="http://schemas.openxmlformats.org/officeDocument/2006/relationships/tags" Target="../tags/tag193.xml"/><Relationship Id="rId4" Type="http://schemas.openxmlformats.org/officeDocument/2006/relationships/tags" Target="../tags/tag192.xml"/><Relationship Id="rId3" Type="http://schemas.openxmlformats.org/officeDocument/2006/relationships/tags" Target="../tags/tag191.xml"/><Relationship Id="rId2" Type="http://schemas.openxmlformats.org/officeDocument/2006/relationships/tags" Target="../tags/tag190.xml"/><Relationship Id="rId10" Type="http://schemas.openxmlformats.org/officeDocument/2006/relationships/tags" Target="../tags/tag198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4" Type="http://schemas.openxmlformats.org/officeDocument/2006/relationships/tags" Target="../tags/tag201.xml"/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image" Target="../media/image3.png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209.xml"/><Relationship Id="rId8" Type="http://schemas.openxmlformats.org/officeDocument/2006/relationships/tags" Target="../tags/tag208.xml"/><Relationship Id="rId7" Type="http://schemas.openxmlformats.org/officeDocument/2006/relationships/tags" Target="../tags/tag207.xml"/><Relationship Id="rId6" Type="http://schemas.openxmlformats.org/officeDocument/2006/relationships/tags" Target="../tags/tag206.xml"/><Relationship Id="rId5" Type="http://schemas.openxmlformats.org/officeDocument/2006/relationships/tags" Target="../tags/tag205.xml"/><Relationship Id="rId4" Type="http://schemas.openxmlformats.org/officeDocument/2006/relationships/tags" Target="../tags/tag204.xml"/><Relationship Id="rId3" Type="http://schemas.openxmlformats.org/officeDocument/2006/relationships/tags" Target="../tags/tag203.xml"/><Relationship Id="rId2" Type="http://schemas.openxmlformats.org/officeDocument/2006/relationships/tags" Target="../tags/tag202.xml"/><Relationship Id="rId13" Type="http://schemas.openxmlformats.org/officeDocument/2006/relationships/tags" Target="../tags/tag213.xml"/><Relationship Id="rId12" Type="http://schemas.openxmlformats.org/officeDocument/2006/relationships/tags" Target="../tags/tag212.xml"/><Relationship Id="rId11" Type="http://schemas.openxmlformats.org/officeDocument/2006/relationships/tags" Target="../tags/tag211.xml"/><Relationship Id="rId10" Type="http://schemas.openxmlformats.org/officeDocument/2006/relationships/tags" Target="../tags/tag210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221.xml"/><Relationship Id="rId8" Type="http://schemas.openxmlformats.org/officeDocument/2006/relationships/tags" Target="../tags/tag220.xml"/><Relationship Id="rId7" Type="http://schemas.openxmlformats.org/officeDocument/2006/relationships/tags" Target="../tags/tag219.xml"/><Relationship Id="rId6" Type="http://schemas.openxmlformats.org/officeDocument/2006/relationships/tags" Target="../tags/tag218.xml"/><Relationship Id="rId5" Type="http://schemas.openxmlformats.org/officeDocument/2006/relationships/tags" Target="../tags/tag217.xml"/><Relationship Id="rId4" Type="http://schemas.openxmlformats.org/officeDocument/2006/relationships/tags" Target="../tags/tag216.xml"/><Relationship Id="rId3" Type="http://schemas.openxmlformats.org/officeDocument/2006/relationships/tags" Target="../tags/tag215.xml"/><Relationship Id="rId2" Type="http://schemas.openxmlformats.org/officeDocument/2006/relationships/tags" Target="../tags/tag214.xml"/><Relationship Id="rId12" Type="http://schemas.openxmlformats.org/officeDocument/2006/relationships/tags" Target="../tags/tag224.xml"/><Relationship Id="rId11" Type="http://schemas.openxmlformats.org/officeDocument/2006/relationships/tags" Target="../tags/tag223.xml"/><Relationship Id="rId10" Type="http://schemas.openxmlformats.org/officeDocument/2006/relationships/tags" Target="../tags/tag222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232.xml"/><Relationship Id="rId8" Type="http://schemas.openxmlformats.org/officeDocument/2006/relationships/tags" Target="../tags/tag231.xml"/><Relationship Id="rId7" Type="http://schemas.openxmlformats.org/officeDocument/2006/relationships/tags" Target="../tags/tag230.xml"/><Relationship Id="rId6" Type="http://schemas.openxmlformats.org/officeDocument/2006/relationships/tags" Target="../tags/tag229.xml"/><Relationship Id="rId5" Type="http://schemas.openxmlformats.org/officeDocument/2006/relationships/tags" Target="../tags/tag228.xml"/><Relationship Id="rId4" Type="http://schemas.openxmlformats.org/officeDocument/2006/relationships/tags" Target="../tags/tag227.xml"/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1" Type="http://schemas.openxmlformats.org/officeDocument/2006/relationships/tags" Target="../tags/tag234.xml"/><Relationship Id="rId10" Type="http://schemas.openxmlformats.org/officeDocument/2006/relationships/tags" Target="../tags/tag233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242.xml"/><Relationship Id="rId8" Type="http://schemas.openxmlformats.org/officeDocument/2006/relationships/tags" Target="../tags/tag241.xml"/><Relationship Id="rId7" Type="http://schemas.openxmlformats.org/officeDocument/2006/relationships/tags" Target="../tags/tag240.xml"/><Relationship Id="rId6" Type="http://schemas.openxmlformats.org/officeDocument/2006/relationships/tags" Target="../tags/tag239.xml"/><Relationship Id="rId5" Type="http://schemas.openxmlformats.org/officeDocument/2006/relationships/tags" Target="../tags/tag238.xml"/><Relationship Id="rId4" Type="http://schemas.openxmlformats.org/officeDocument/2006/relationships/tags" Target="../tags/tag237.xml"/><Relationship Id="rId3" Type="http://schemas.openxmlformats.org/officeDocument/2006/relationships/tags" Target="../tags/tag236.xml"/><Relationship Id="rId2" Type="http://schemas.openxmlformats.org/officeDocument/2006/relationships/tags" Target="../tags/tag235.xml"/><Relationship Id="rId15" Type="http://schemas.openxmlformats.org/officeDocument/2006/relationships/tags" Target="../tags/tag248.xml"/><Relationship Id="rId14" Type="http://schemas.openxmlformats.org/officeDocument/2006/relationships/tags" Target="../tags/tag247.xml"/><Relationship Id="rId13" Type="http://schemas.openxmlformats.org/officeDocument/2006/relationships/tags" Target="../tags/tag246.xml"/><Relationship Id="rId12" Type="http://schemas.openxmlformats.org/officeDocument/2006/relationships/tags" Target="../tags/tag245.xml"/><Relationship Id="rId11" Type="http://schemas.openxmlformats.org/officeDocument/2006/relationships/tags" Target="../tags/tag244.xml"/><Relationship Id="rId10" Type="http://schemas.openxmlformats.org/officeDocument/2006/relationships/tags" Target="../tags/tag243.xm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56.xml"/><Relationship Id="rId8" Type="http://schemas.openxmlformats.org/officeDocument/2006/relationships/tags" Target="../tags/tag255.xml"/><Relationship Id="rId7" Type="http://schemas.openxmlformats.org/officeDocument/2006/relationships/tags" Target="../tags/tag254.xml"/><Relationship Id="rId6" Type="http://schemas.openxmlformats.org/officeDocument/2006/relationships/tags" Target="../tags/tag253.xml"/><Relationship Id="rId5" Type="http://schemas.openxmlformats.org/officeDocument/2006/relationships/tags" Target="../tags/tag252.xml"/><Relationship Id="rId4" Type="http://schemas.openxmlformats.org/officeDocument/2006/relationships/tags" Target="../tags/tag251.xml"/><Relationship Id="rId3" Type="http://schemas.openxmlformats.org/officeDocument/2006/relationships/tags" Target="../tags/tag250.xml"/><Relationship Id="rId2" Type="http://schemas.openxmlformats.org/officeDocument/2006/relationships/tags" Target="../tags/tag249.xml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264.xml"/><Relationship Id="rId8" Type="http://schemas.openxmlformats.org/officeDocument/2006/relationships/tags" Target="../tags/tag263.xml"/><Relationship Id="rId7" Type="http://schemas.openxmlformats.org/officeDocument/2006/relationships/tags" Target="../tags/tag262.xml"/><Relationship Id="rId6" Type="http://schemas.openxmlformats.org/officeDocument/2006/relationships/tags" Target="../tags/tag261.xml"/><Relationship Id="rId5" Type="http://schemas.openxmlformats.org/officeDocument/2006/relationships/tags" Target="../tags/tag260.xml"/><Relationship Id="rId4" Type="http://schemas.openxmlformats.org/officeDocument/2006/relationships/tags" Target="../tags/tag259.xml"/><Relationship Id="rId3" Type="http://schemas.openxmlformats.org/officeDocument/2006/relationships/tags" Target="../tags/tag258.xml"/><Relationship Id="rId2" Type="http://schemas.openxmlformats.org/officeDocument/2006/relationships/tags" Target="../tags/tag257.xml"/><Relationship Id="rId10" Type="http://schemas.openxmlformats.org/officeDocument/2006/relationships/tags" Target="../tags/tag265.xml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273.xml"/><Relationship Id="rId8" Type="http://schemas.openxmlformats.org/officeDocument/2006/relationships/tags" Target="../tags/tag272.xml"/><Relationship Id="rId7" Type="http://schemas.openxmlformats.org/officeDocument/2006/relationships/tags" Target="../tags/tag271.xml"/><Relationship Id="rId6" Type="http://schemas.openxmlformats.org/officeDocument/2006/relationships/tags" Target="../tags/tag270.xml"/><Relationship Id="rId5" Type="http://schemas.openxmlformats.org/officeDocument/2006/relationships/tags" Target="../tags/tag269.xml"/><Relationship Id="rId4" Type="http://schemas.openxmlformats.org/officeDocument/2006/relationships/tags" Target="../tags/tag268.xml"/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1" Type="http://schemas.openxmlformats.org/officeDocument/2006/relationships/tags" Target="../tags/tag275.xml"/><Relationship Id="rId10" Type="http://schemas.openxmlformats.org/officeDocument/2006/relationships/tags" Target="../tags/tag274.xml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283.xml"/><Relationship Id="rId8" Type="http://schemas.openxmlformats.org/officeDocument/2006/relationships/tags" Target="../tags/tag282.xml"/><Relationship Id="rId7" Type="http://schemas.openxmlformats.org/officeDocument/2006/relationships/tags" Target="../tags/tag281.xml"/><Relationship Id="rId6" Type="http://schemas.openxmlformats.org/officeDocument/2006/relationships/tags" Target="../tags/tag280.xml"/><Relationship Id="rId5" Type="http://schemas.openxmlformats.org/officeDocument/2006/relationships/tags" Target="../tags/tag279.xml"/><Relationship Id="rId4" Type="http://schemas.openxmlformats.org/officeDocument/2006/relationships/tags" Target="../tags/tag278.xml"/><Relationship Id="rId3" Type="http://schemas.openxmlformats.org/officeDocument/2006/relationships/tags" Target="../tags/tag277.xml"/><Relationship Id="rId2" Type="http://schemas.openxmlformats.org/officeDocument/2006/relationships/tags" Target="../tags/tag276.xml"/><Relationship Id="rId11" Type="http://schemas.openxmlformats.org/officeDocument/2006/relationships/tags" Target="../tags/tag285.xml"/><Relationship Id="rId10" Type="http://schemas.openxmlformats.org/officeDocument/2006/relationships/tags" Target="../tags/tag284.xml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293.xml"/><Relationship Id="rId8" Type="http://schemas.openxmlformats.org/officeDocument/2006/relationships/tags" Target="../tags/tag292.xml"/><Relationship Id="rId7" Type="http://schemas.openxmlformats.org/officeDocument/2006/relationships/tags" Target="../tags/tag291.xml"/><Relationship Id="rId6" Type="http://schemas.openxmlformats.org/officeDocument/2006/relationships/tags" Target="../tags/tag290.xml"/><Relationship Id="rId5" Type="http://schemas.openxmlformats.org/officeDocument/2006/relationships/tags" Target="../tags/tag289.xml"/><Relationship Id="rId4" Type="http://schemas.openxmlformats.org/officeDocument/2006/relationships/tags" Target="../tags/tag288.xml"/><Relationship Id="rId3" Type="http://schemas.openxmlformats.org/officeDocument/2006/relationships/tags" Target="../tags/tag287.xml"/><Relationship Id="rId2" Type="http://schemas.openxmlformats.org/officeDocument/2006/relationships/tags" Target="../tags/tag286.xml"/><Relationship Id="rId11" Type="http://schemas.openxmlformats.org/officeDocument/2006/relationships/tags" Target="../tags/tag295.xml"/><Relationship Id="rId10" Type="http://schemas.openxmlformats.org/officeDocument/2006/relationships/tags" Target="../tags/tag294.xml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303.xml"/><Relationship Id="rId8" Type="http://schemas.openxmlformats.org/officeDocument/2006/relationships/tags" Target="../tags/tag302.xml"/><Relationship Id="rId7" Type="http://schemas.openxmlformats.org/officeDocument/2006/relationships/tags" Target="../tags/tag301.xml"/><Relationship Id="rId6" Type="http://schemas.openxmlformats.org/officeDocument/2006/relationships/tags" Target="../tags/tag300.xml"/><Relationship Id="rId5" Type="http://schemas.openxmlformats.org/officeDocument/2006/relationships/tags" Target="../tags/tag299.xml"/><Relationship Id="rId4" Type="http://schemas.openxmlformats.org/officeDocument/2006/relationships/tags" Target="../tags/tag298.xml"/><Relationship Id="rId3" Type="http://schemas.openxmlformats.org/officeDocument/2006/relationships/tags" Target="../tags/tag297.xml"/><Relationship Id="rId2" Type="http://schemas.openxmlformats.org/officeDocument/2006/relationships/tags" Target="../tags/tag296.xml"/><Relationship Id="rId13" Type="http://schemas.openxmlformats.org/officeDocument/2006/relationships/tags" Target="../tags/tag307.xml"/><Relationship Id="rId12" Type="http://schemas.openxmlformats.org/officeDocument/2006/relationships/tags" Target="../tags/tag306.xml"/><Relationship Id="rId11" Type="http://schemas.openxmlformats.org/officeDocument/2006/relationships/tags" Target="../tags/tag305.xml"/><Relationship Id="rId10" Type="http://schemas.openxmlformats.org/officeDocument/2006/relationships/tags" Target="../tags/tag304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image" Target="../media/image2.png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315.xml"/><Relationship Id="rId8" Type="http://schemas.openxmlformats.org/officeDocument/2006/relationships/tags" Target="../tags/tag314.xml"/><Relationship Id="rId7" Type="http://schemas.openxmlformats.org/officeDocument/2006/relationships/tags" Target="../tags/tag313.xml"/><Relationship Id="rId6" Type="http://schemas.openxmlformats.org/officeDocument/2006/relationships/tags" Target="../tags/tag312.xml"/><Relationship Id="rId5" Type="http://schemas.openxmlformats.org/officeDocument/2006/relationships/tags" Target="../tags/tag311.xml"/><Relationship Id="rId4" Type="http://schemas.openxmlformats.org/officeDocument/2006/relationships/tags" Target="../tags/tag310.xml"/><Relationship Id="rId3" Type="http://schemas.openxmlformats.org/officeDocument/2006/relationships/tags" Target="../tags/tag309.xml"/><Relationship Id="rId2" Type="http://schemas.openxmlformats.org/officeDocument/2006/relationships/tags" Target="../tags/tag308.xml"/><Relationship Id="rId11" Type="http://schemas.openxmlformats.org/officeDocument/2006/relationships/tags" Target="../tags/tag317.xml"/><Relationship Id="rId10" Type="http://schemas.openxmlformats.org/officeDocument/2006/relationships/tags" Target="../tags/tag316.xml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7" Type="http://schemas.openxmlformats.org/officeDocument/2006/relationships/tags" Target="../tags/tag328.xml"/><Relationship Id="rId6" Type="http://schemas.openxmlformats.org/officeDocument/2006/relationships/tags" Target="../tags/tag327.xml"/><Relationship Id="rId5" Type="http://schemas.openxmlformats.org/officeDocument/2006/relationships/tags" Target="../tags/tag326.xml"/><Relationship Id="rId4" Type="http://schemas.openxmlformats.org/officeDocument/2006/relationships/tags" Target="../tags/tag325.xml"/><Relationship Id="rId3" Type="http://schemas.openxmlformats.org/officeDocument/2006/relationships/tags" Target="../tags/tag324.xml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6" Type="http://schemas.openxmlformats.org/officeDocument/2006/relationships/tags" Target="../tags/tag333.xml"/><Relationship Id="rId5" Type="http://schemas.openxmlformats.org/officeDocument/2006/relationships/tags" Target="../tags/tag332.xml"/><Relationship Id="rId4" Type="http://schemas.openxmlformats.org/officeDocument/2006/relationships/tags" Target="../tags/tag331.xml"/><Relationship Id="rId3" Type="http://schemas.openxmlformats.org/officeDocument/2006/relationships/tags" Target="../tags/tag330.xml"/><Relationship Id="rId2" Type="http://schemas.openxmlformats.org/officeDocument/2006/relationships/tags" Target="../tags/tag329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339.xml"/><Relationship Id="rId8" Type="http://schemas.openxmlformats.org/officeDocument/2006/relationships/tags" Target="../tags/tag338.xml"/><Relationship Id="rId7" Type="http://schemas.openxmlformats.org/officeDocument/2006/relationships/tags" Target="../tags/tag337.xml"/><Relationship Id="rId6" Type="http://schemas.openxmlformats.org/officeDocument/2006/relationships/image" Target="../media/image17.png"/><Relationship Id="rId5" Type="http://schemas.openxmlformats.org/officeDocument/2006/relationships/tags" Target="../tags/tag336.xml"/><Relationship Id="rId4" Type="http://schemas.openxmlformats.org/officeDocument/2006/relationships/image" Target="../media/image16.png"/><Relationship Id="rId3" Type="http://schemas.openxmlformats.org/officeDocument/2006/relationships/tags" Target="../tags/tag335.xml"/><Relationship Id="rId2" Type="http://schemas.openxmlformats.org/officeDocument/2006/relationships/tags" Target="../tags/tag334.xml"/><Relationship Id="rId12" Type="http://schemas.openxmlformats.org/officeDocument/2006/relationships/tags" Target="../tags/tag342.xml"/><Relationship Id="rId11" Type="http://schemas.openxmlformats.org/officeDocument/2006/relationships/tags" Target="../tags/tag341.xml"/><Relationship Id="rId10" Type="http://schemas.openxmlformats.org/officeDocument/2006/relationships/tags" Target="../tags/tag340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348.xml"/><Relationship Id="rId8" Type="http://schemas.openxmlformats.org/officeDocument/2006/relationships/tags" Target="../tags/tag347.xml"/><Relationship Id="rId7" Type="http://schemas.openxmlformats.org/officeDocument/2006/relationships/tags" Target="../tags/tag346.xml"/><Relationship Id="rId6" Type="http://schemas.openxmlformats.org/officeDocument/2006/relationships/image" Target="../media/image19.png"/><Relationship Id="rId5" Type="http://schemas.openxmlformats.org/officeDocument/2006/relationships/tags" Target="../tags/tag345.xml"/><Relationship Id="rId4" Type="http://schemas.openxmlformats.org/officeDocument/2006/relationships/image" Target="../media/image18.png"/><Relationship Id="rId3" Type="http://schemas.openxmlformats.org/officeDocument/2006/relationships/tags" Target="../tags/tag344.xml"/><Relationship Id="rId2" Type="http://schemas.openxmlformats.org/officeDocument/2006/relationships/tags" Target="../tags/tag343.xml"/><Relationship Id="rId12" Type="http://schemas.openxmlformats.org/officeDocument/2006/relationships/tags" Target="../tags/tag351.xml"/><Relationship Id="rId11" Type="http://schemas.openxmlformats.org/officeDocument/2006/relationships/tags" Target="../tags/tag350.xml"/><Relationship Id="rId10" Type="http://schemas.openxmlformats.org/officeDocument/2006/relationships/tags" Target="../tags/tag349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358.xml"/><Relationship Id="rId8" Type="http://schemas.openxmlformats.org/officeDocument/2006/relationships/tags" Target="../tags/tag357.xml"/><Relationship Id="rId7" Type="http://schemas.openxmlformats.org/officeDocument/2006/relationships/tags" Target="../tags/tag356.xml"/><Relationship Id="rId6" Type="http://schemas.openxmlformats.org/officeDocument/2006/relationships/tags" Target="../tags/tag355.xml"/><Relationship Id="rId5" Type="http://schemas.openxmlformats.org/officeDocument/2006/relationships/tags" Target="../tags/tag354.xml"/><Relationship Id="rId4" Type="http://schemas.openxmlformats.org/officeDocument/2006/relationships/image" Target="../media/image20.png"/><Relationship Id="rId3" Type="http://schemas.openxmlformats.org/officeDocument/2006/relationships/tags" Target="../tags/tag353.xml"/><Relationship Id="rId2" Type="http://schemas.openxmlformats.org/officeDocument/2006/relationships/tags" Target="../tags/tag352.xml"/><Relationship Id="rId13" Type="http://schemas.openxmlformats.org/officeDocument/2006/relationships/tags" Target="../tags/tag362.xml"/><Relationship Id="rId12" Type="http://schemas.openxmlformats.org/officeDocument/2006/relationships/tags" Target="../tags/tag361.xml"/><Relationship Id="rId11" Type="http://schemas.openxmlformats.org/officeDocument/2006/relationships/tags" Target="../tags/tag360.xml"/><Relationship Id="rId10" Type="http://schemas.openxmlformats.org/officeDocument/2006/relationships/tags" Target="../tags/tag359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368.xml"/><Relationship Id="rId8" Type="http://schemas.openxmlformats.org/officeDocument/2006/relationships/tags" Target="../tags/tag367.xml"/><Relationship Id="rId7" Type="http://schemas.openxmlformats.org/officeDocument/2006/relationships/tags" Target="../tags/tag366.xml"/><Relationship Id="rId6" Type="http://schemas.openxmlformats.org/officeDocument/2006/relationships/image" Target="../media/image22.png"/><Relationship Id="rId5" Type="http://schemas.openxmlformats.org/officeDocument/2006/relationships/tags" Target="../tags/tag365.xml"/><Relationship Id="rId4" Type="http://schemas.openxmlformats.org/officeDocument/2006/relationships/image" Target="../media/image21.png"/><Relationship Id="rId3" Type="http://schemas.openxmlformats.org/officeDocument/2006/relationships/tags" Target="../tags/tag364.xml"/><Relationship Id="rId2" Type="http://schemas.openxmlformats.org/officeDocument/2006/relationships/tags" Target="../tags/tag363.xml"/><Relationship Id="rId10" Type="http://schemas.openxmlformats.org/officeDocument/2006/relationships/tags" Target="../tags/tag369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4" Type="http://schemas.openxmlformats.org/officeDocument/2006/relationships/tags" Target="../tags/tag372.xml"/><Relationship Id="rId3" Type="http://schemas.openxmlformats.org/officeDocument/2006/relationships/tags" Target="../tags/tag371.xml"/><Relationship Id="rId2" Type="http://schemas.openxmlformats.org/officeDocument/2006/relationships/tags" Target="../tags/tag370.xml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9" Type="http://schemas.openxmlformats.org/officeDocument/2006/relationships/tags" Target="../tags/tag379.xml"/><Relationship Id="rId8" Type="http://schemas.openxmlformats.org/officeDocument/2006/relationships/tags" Target="../tags/tag378.xml"/><Relationship Id="rId7" Type="http://schemas.openxmlformats.org/officeDocument/2006/relationships/tags" Target="../tags/tag377.xml"/><Relationship Id="rId6" Type="http://schemas.openxmlformats.org/officeDocument/2006/relationships/tags" Target="../tags/tag376.xml"/><Relationship Id="rId5" Type="http://schemas.openxmlformats.org/officeDocument/2006/relationships/tags" Target="../tags/tag375.xml"/><Relationship Id="rId4" Type="http://schemas.openxmlformats.org/officeDocument/2006/relationships/tags" Target="../tags/tag374.xml"/><Relationship Id="rId3" Type="http://schemas.openxmlformats.org/officeDocument/2006/relationships/image" Target="../media/image22.png"/><Relationship Id="rId2" Type="http://schemas.openxmlformats.org/officeDocument/2006/relationships/tags" Target="../tags/tag373.xml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9" Type="http://schemas.openxmlformats.org/officeDocument/2006/relationships/tags" Target="../tags/tag386.xml"/><Relationship Id="rId8" Type="http://schemas.openxmlformats.org/officeDocument/2006/relationships/tags" Target="../tags/tag385.xml"/><Relationship Id="rId7" Type="http://schemas.openxmlformats.org/officeDocument/2006/relationships/tags" Target="../tags/tag384.xml"/><Relationship Id="rId6" Type="http://schemas.openxmlformats.org/officeDocument/2006/relationships/tags" Target="../tags/tag383.xml"/><Relationship Id="rId5" Type="http://schemas.openxmlformats.org/officeDocument/2006/relationships/tags" Target="../tags/tag382.xml"/><Relationship Id="rId4" Type="http://schemas.openxmlformats.org/officeDocument/2006/relationships/image" Target="../media/image23.png"/><Relationship Id="rId3" Type="http://schemas.openxmlformats.org/officeDocument/2006/relationships/tags" Target="../tags/tag381.xml"/><Relationship Id="rId2" Type="http://schemas.openxmlformats.org/officeDocument/2006/relationships/tags" Target="../tags/tag380.xml"/><Relationship Id="rId10" Type="http://schemas.openxmlformats.org/officeDocument/2006/relationships/tags" Target="../tags/tag387.xm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image" Target="../media/image2.png"/><Relationship Id="rId2" Type="http://schemas.openxmlformats.org/officeDocument/2006/relationships/tags" Target="../tags/tag24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7" Type="http://schemas.openxmlformats.org/officeDocument/2006/relationships/tags" Target="../tags/tag392.xml"/><Relationship Id="rId6" Type="http://schemas.openxmlformats.org/officeDocument/2006/relationships/tags" Target="../tags/tag391.xml"/><Relationship Id="rId5" Type="http://schemas.openxmlformats.org/officeDocument/2006/relationships/tags" Target="../tags/tag390.xml"/><Relationship Id="rId4" Type="http://schemas.openxmlformats.org/officeDocument/2006/relationships/tags" Target="../tags/tag389.xml"/><Relationship Id="rId3" Type="http://schemas.openxmlformats.org/officeDocument/2006/relationships/image" Target="../media/image24.png"/><Relationship Id="rId2" Type="http://schemas.openxmlformats.org/officeDocument/2006/relationships/tags" Target="../tags/tag388.xml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9" Type="http://schemas.openxmlformats.org/officeDocument/2006/relationships/tags" Target="../tags/tag398.xml"/><Relationship Id="rId8" Type="http://schemas.openxmlformats.org/officeDocument/2006/relationships/tags" Target="../tags/tag397.xml"/><Relationship Id="rId7" Type="http://schemas.openxmlformats.org/officeDocument/2006/relationships/tags" Target="../tags/tag396.xml"/><Relationship Id="rId6" Type="http://schemas.openxmlformats.org/officeDocument/2006/relationships/image" Target="../media/image26.png"/><Relationship Id="rId5" Type="http://schemas.openxmlformats.org/officeDocument/2006/relationships/tags" Target="../tags/tag395.xml"/><Relationship Id="rId4" Type="http://schemas.openxmlformats.org/officeDocument/2006/relationships/image" Target="../media/image25.png"/><Relationship Id="rId3" Type="http://schemas.openxmlformats.org/officeDocument/2006/relationships/tags" Target="../tags/tag394.xml"/><Relationship Id="rId2" Type="http://schemas.openxmlformats.org/officeDocument/2006/relationships/tags" Target="../tags/tag393.xml"/><Relationship Id="rId11" Type="http://schemas.openxmlformats.org/officeDocument/2006/relationships/tags" Target="../tags/tag400.xml"/><Relationship Id="rId10" Type="http://schemas.openxmlformats.org/officeDocument/2006/relationships/tags" Target="../tags/tag399.xml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9" Type="http://schemas.openxmlformats.org/officeDocument/2006/relationships/tags" Target="../tags/tag406.xml"/><Relationship Id="rId8" Type="http://schemas.openxmlformats.org/officeDocument/2006/relationships/tags" Target="../tags/tag405.xml"/><Relationship Id="rId7" Type="http://schemas.openxmlformats.org/officeDocument/2006/relationships/tags" Target="../tags/tag404.xml"/><Relationship Id="rId6" Type="http://schemas.openxmlformats.org/officeDocument/2006/relationships/tags" Target="../tags/tag403.xml"/><Relationship Id="rId5" Type="http://schemas.openxmlformats.org/officeDocument/2006/relationships/image" Target="../media/image28.png"/><Relationship Id="rId4" Type="http://schemas.openxmlformats.org/officeDocument/2006/relationships/tags" Target="../tags/tag402.xml"/><Relationship Id="rId3" Type="http://schemas.openxmlformats.org/officeDocument/2006/relationships/image" Target="../media/image27.png"/><Relationship Id="rId2" Type="http://schemas.openxmlformats.org/officeDocument/2006/relationships/tags" Target="../tags/tag401.xml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9" Type="http://schemas.openxmlformats.org/officeDocument/2006/relationships/tags" Target="../tags/tag412.xml"/><Relationship Id="rId8" Type="http://schemas.openxmlformats.org/officeDocument/2006/relationships/tags" Target="../tags/tag411.xml"/><Relationship Id="rId7" Type="http://schemas.openxmlformats.org/officeDocument/2006/relationships/tags" Target="../tags/tag410.xml"/><Relationship Id="rId6" Type="http://schemas.openxmlformats.org/officeDocument/2006/relationships/image" Target="../media/image30.png"/><Relationship Id="rId5" Type="http://schemas.openxmlformats.org/officeDocument/2006/relationships/tags" Target="../tags/tag409.xml"/><Relationship Id="rId4" Type="http://schemas.openxmlformats.org/officeDocument/2006/relationships/image" Target="../media/image29.png"/><Relationship Id="rId3" Type="http://schemas.openxmlformats.org/officeDocument/2006/relationships/tags" Target="../tags/tag408.xml"/><Relationship Id="rId2" Type="http://schemas.openxmlformats.org/officeDocument/2006/relationships/tags" Target="../tags/tag407.xml"/><Relationship Id="rId11" Type="http://schemas.openxmlformats.org/officeDocument/2006/relationships/tags" Target="../tags/tag414.xml"/><Relationship Id="rId10" Type="http://schemas.openxmlformats.org/officeDocument/2006/relationships/tags" Target="../tags/tag413.xml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9" Type="http://schemas.openxmlformats.org/officeDocument/2006/relationships/tags" Target="../tags/tag421.xml"/><Relationship Id="rId8" Type="http://schemas.openxmlformats.org/officeDocument/2006/relationships/tags" Target="../tags/tag420.xml"/><Relationship Id="rId7" Type="http://schemas.openxmlformats.org/officeDocument/2006/relationships/tags" Target="../tags/tag419.xml"/><Relationship Id="rId6" Type="http://schemas.openxmlformats.org/officeDocument/2006/relationships/tags" Target="../tags/tag418.xml"/><Relationship Id="rId5" Type="http://schemas.openxmlformats.org/officeDocument/2006/relationships/tags" Target="../tags/tag417.xml"/><Relationship Id="rId4" Type="http://schemas.openxmlformats.org/officeDocument/2006/relationships/image" Target="../media/image28.png"/><Relationship Id="rId3" Type="http://schemas.openxmlformats.org/officeDocument/2006/relationships/tags" Target="../tags/tag416.xml"/><Relationship Id="rId2" Type="http://schemas.openxmlformats.org/officeDocument/2006/relationships/tags" Target="../tags/tag415.xml"/><Relationship Id="rId10" Type="http://schemas.openxmlformats.org/officeDocument/2006/relationships/tags" Target="../tags/tag422.xml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9" Type="http://schemas.openxmlformats.org/officeDocument/2006/relationships/tags" Target="../tags/tag429.xml"/><Relationship Id="rId8" Type="http://schemas.openxmlformats.org/officeDocument/2006/relationships/tags" Target="../tags/tag428.xml"/><Relationship Id="rId7" Type="http://schemas.openxmlformats.org/officeDocument/2006/relationships/tags" Target="../tags/tag427.xml"/><Relationship Id="rId6" Type="http://schemas.openxmlformats.org/officeDocument/2006/relationships/tags" Target="../tags/tag426.xml"/><Relationship Id="rId5" Type="http://schemas.openxmlformats.org/officeDocument/2006/relationships/tags" Target="../tags/tag425.xml"/><Relationship Id="rId4" Type="http://schemas.openxmlformats.org/officeDocument/2006/relationships/image" Target="../media/image31.png"/><Relationship Id="rId3" Type="http://schemas.openxmlformats.org/officeDocument/2006/relationships/tags" Target="../tags/tag424.xml"/><Relationship Id="rId2" Type="http://schemas.openxmlformats.org/officeDocument/2006/relationships/tags" Target="../tags/tag423.xml"/><Relationship Id="rId10" Type="http://schemas.openxmlformats.org/officeDocument/2006/relationships/tags" Target="../tags/tag430.xml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9" Type="http://schemas.openxmlformats.org/officeDocument/2006/relationships/tags" Target="../tags/tag437.xml"/><Relationship Id="rId8" Type="http://schemas.openxmlformats.org/officeDocument/2006/relationships/tags" Target="../tags/tag436.xml"/><Relationship Id="rId7" Type="http://schemas.openxmlformats.org/officeDocument/2006/relationships/tags" Target="../tags/tag435.xml"/><Relationship Id="rId6" Type="http://schemas.openxmlformats.org/officeDocument/2006/relationships/tags" Target="../tags/tag434.xml"/><Relationship Id="rId5" Type="http://schemas.openxmlformats.org/officeDocument/2006/relationships/tags" Target="../tags/tag433.xml"/><Relationship Id="rId4" Type="http://schemas.openxmlformats.org/officeDocument/2006/relationships/image" Target="../media/image32.png"/><Relationship Id="rId3" Type="http://schemas.openxmlformats.org/officeDocument/2006/relationships/tags" Target="../tags/tag432.xml"/><Relationship Id="rId2" Type="http://schemas.openxmlformats.org/officeDocument/2006/relationships/tags" Target="../tags/tag431.xml"/><Relationship Id="rId10" Type="http://schemas.openxmlformats.org/officeDocument/2006/relationships/tags" Target="../tags/tag438.xml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9" Type="http://schemas.openxmlformats.org/officeDocument/2006/relationships/tags" Target="../tags/tag445.xml"/><Relationship Id="rId8" Type="http://schemas.openxmlformats.org/officeDocument/2006/relationships/tags" Target="../tags/tag444.xml"/><Relationship Id="rId7" Type="http://schemas.openxmlformats.org/officeDocument/2006/relationships/tags" Target="../tags/tag443.xml"/><Relationship Id="rId6" Type="http://schemas.openxmlformats.org/officeDocument/2006/relationships/tags" Target="../tags/tag442.xml"/><Relationship Id="rId5" Type="http://schemas.openxmlformats.org/officeDocument/2006/relationships/tags" Target="../tags/tag441.xml"/><Relationship Id="rId4" Type="http://schemas.openxmlformats.org/officeDocument/2006/relationships/tags" Target="../tags/tag440.xml"/><Relationship Id="rId3" Type="http://schemas.openxmlformats.org/officeDocument/2006/relationships/image" Target="../media/image33.png"/><Relationship Id="rId2" Type="http://schemas.openxmlformats.org/officeDocument/2006/relationships/tags" Target="../tags/tag439.xml"/><Relationship Id="rId12" Type="http://schemas.openxmlformats.org/officeDocument/2006/relationships/tags" Target="../tags/tag448.xml"/><Relationship Id="rId11" Type="http://schemas.openxmlformats.org/officeDocument/2006/relationships/tags" Target="../tags/tag447.xml"/><Relationship Id="rId10" Type="http://schemas.openxmlformats.org/officeDocument/2006/relationships/tags" Target="../tags/tag446.xml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tags" Target="../tags/tag455.xml"/><Relationship Id="rId7" Type="http://schemas.openxmlformats.org/officeDocument/2006/relationships/tags" Target="../tags/tag454.xml"/><Relationship Id="rId6" Type="http://schemas.openxmlformats.org/officeDocument/2006/relationships/tags" Target="../tags/tag453.xml"/><Relationship Id="rId5" Type="http://schemas.openxmlformats.org/officeDocument/2006/relationships/tags" Target="../tags/tag452.xml"/><Relationship Id="rId4" Type="http://schemas.openxmlformats.org/officeDocument/2006/relationships/tags" Target="../tags/tag451.xml"/><Relationship Id="rId3" Type="http://schemas.openxmlformats.org/officeDocument/2006/relationships/tags" Target="../tags/tag450.xml"/><Relationship Id="rId2" Type="http://schemas.openxmlformats.org/officeDocument/2006/relationships/tags" Target="../tags/tag449.xml"/><Relationship Id="rId11" Type="http://schemas.openxmlformats.org/officeDocument/2006/relationships/image" Target="../media/image35.png"/><Relationship Id="rId10" Type="http://schemas.openxmlformats.org/officeDocument/2006/relationships/tags" Target="../tags/tag456.xml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9" Type="http://schemas.openxmlformats.org/officeDocument/2006/relationships/tags" Target="../tags/tag469.xml"/><Relationship Id="rId8" Type="http://schemas.openxmlformats.org/officeDocument/2006/relationships/tags" Target="../tags/tag468.xml"/><Relationship Id="rId7" Type="http://schemas.openxmlformats.org/officeDocument/2006/relationships/tags" Target="../tags/tag467.xml"/><Relationship Id="rId6" Type="http://schemas.openxmlformats.org/officeDocument/2006/relationships/tags" Target="../tags/tag466.xml"/><Relationship Id="rId5" Type="http://schemas.openxmlformats.org/officeDocument/2006/relationships/tags" Target="../tags/tag465.xml"/><Relationship Id="rId4" Type="http://schemas.openxmlformats.org/officeDocument/2006/relationships/tags" Target="../tags/tag464.xml"/><Relationship Id="rId3" Type="http://schemas.openxmlformats.org/officeDocument/2006/relationships/tags" Target="../tags/tag463.xml"/><Relationship Id="rId2" Type="http://schemas.openxmlformats.org/officeDocument/2006/relationships/image" Target="../media/image36.jpeg"/><Relationship Id="rId15" Type="http://schemas.openxmlformats.org/officeDocument/2006/relationships/tags" Target="../tags/tag475.xml"/><Relationship Id="rId14" Type="http://schemas.openxmlformats.org/officeDocument/2006/relationships/tags" Target="../tags/tag474.xml"/><Relationship Id="rId13" Type="http://schemas.openxmlformats.org/officeDocument/2006/relationships/tags" Target="../tags/tag473.xml"/><Relationship Id="rId12" Type="http://schemas.openxmlformats.org/officeDocument/2006/relationships/tags" Target="../tags/tag472.xml"/><Relationship Id="rId11" Type="http://schemas.openxmlformats.org/officeDocument/2006/relationships/tags" Target="../tags/tag471.xml"/><Relationship Id="rId10" Type="http://schemas.openxmlformats.org/officeDocument/2006/relationships/tags" Target="../tags/tag470.xml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6" Type="http://schemas.openxmlformats.org/officeDocument/2006/relationships/tags" Target="../tags/tag480.xml"/><Relationship Id="rId5" Type="http://schemas.openxmlformats.org/officeDocument/2006/relationships/tags" Target="../tags/tag479.xml"/><Relationship Id="rId4" Type="http://schemas.openxmlformats.org/officeDocument/2006/relationships/tags" Target="../tags/tag478.xml"/><Relationship Id="rId3" Type="http://schemas.openxmlformats.org/officeDocument/2006/relationships/tags" Target="../tags/tag477.xml"/><Relationship Id="rId2" Type="http://schemas.openxmlformats.org/officeDocument/2006/relationships/tags" Target="../tags/tag476.xml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9" Type="http://schemas.openxmlformats.org/officeDocument/2006/relationships/tags" Target="../tags/tag487.xml"/><Relationship Id="rId8" Type="http://schemas.openxmlformats.org/officeDocument/2006/relationships/tags" Target="../tags/tag486.xml"/><Relationship Id="rId7" Type="http://schemas.openxmlformats.org/officeDocument/2006/relationships/tags" Target="../tags/tag485.xml"/><Relationship Id="rId6" Type="http://schemas.openxmlformats.org/officeDocument/2006/relationships/tags" Target="../tags/tag484.xml"/><Relationship Id="rId5" Type="http://schemas.openxmlformats.org/officeDocument/2006/relationships/tags" Target="../tags/tag483.xml"/><Relationship Id="rId4" Type="http://schemas.openxmlformats.org/officeDocument/2006/relationships/tags" Target="../tags/tag482.xml"/><Relationship Id="rId3" Type="http://schemas.openxmlformats.org/officeDocument/2006/relationships/tags" Target="../tags/tag481.xml"/><Relationship Id="rId2" Type="http://schemas.openxmlformats.org/officeDocument/2006/relationships/image" Target="../media/image36.jpeg"/><Relationship Id="rId14" Type="http://schemas.openxmlformats.org/officeDocument/2006/relationships/tags" Target="../tags/tag492.xml"/><Relationship Id="rId13" Type="http://schemas.openxmlformats.org/officeDocument/2006/relationships/tags" Target="../tags/tag491.xml"/><Relationship Id="rId12" Type="http://schemas.openxmlformats.org/officeDocument/2006/relationships/tags" Target="../tags/tag490.xml"/><Relationship Id="rId11" Type="http://schemas.openxmlformats.org/officeDocument/2006/relationships/tags" Target="../tags/tag489.xml"/><Relationship Id="rId10" Type="http://schemas.openxmlformats.org/officeDocument/2006/relationships/tags" Target="../tags/tag488.xml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7" Type="http://schemas.openxmlformats.org/officeDocument/2006/relationships/tags" Target="../tags/tag498.xml"/><Relationship Id="rId6" Type="http://schemas.openxmlformats.org/officeDocument/2006/relationships/tags" Target="../tags/tag497.xml"/><Relationship Id="rId5" Type="http://schemas.openxmlformats.org/officeDocument/2006/relationships/tags" Target="../tags/tag496.xml"/><Relationship Id="rId4" Type="http://schemas.openxmlformats.org/officeDocument/2006/relationships/tags" Target="../tags/tag495.xml"/><Relationship Id="rId3" Type="http://schemas.openxmlformats.org/officeDocument/2006/relationships/tags" Target="../tags/tag494.xml"/><Relationship Id="rId2" Type="http://schemas.openxmlformats.org/officeDocument/2006/relationships/tags" Target="../tags/tag493.xml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9" Type="http://schemas.openxmlformats.org/officeDocument/2006/relationships/tags" Target="../tags/tag506.xml"/><Relationship Id="rId8" Type="http://schemas.openxmlformats.org/officeDocument/2006/relationships/tags" Target="../tags/tag505.xml"/><Relationship Id="rId7" Type="http://schemas.openxmlformats.org/officeDocument/2006/relationships/tags" Target="../tags/tag504.xml"/><Relationship Id="rId6" Type="http://schemas.openxmlformats.org/officeDocument/2006/relationships/tags" Target="../tags/tag503.xml"/><Relationship Id="rId5" Type="http://schemas.openxmlformats.org/officeDocument/2006/relationships/tags" Target="../tags/tag502.xml"/><Relationship Id="rId4" Type="http://schemas.openxmlformats.org/officeDocument/2006/relationships/tags" Target="../tags/tag501.xml"/><Relationship Id="rId3" Type="http://schemas.openxmlformats.org/officeDocument/2006/relationships/tags" Target="../tags/tag500.xml"/><Relationship Id="rId2" Type="http://schemas.openxmlformats.org/officeDocument/2006/relationships/tags" Target="../tags/tag499.xml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9" Type="http://schemas.openxmlformats.org/officeDocument/2006/relationships/tags" Target="../tags/tag514.xml"/><Relationship Id="rId8" Type="http://schemas.openxmlformats.org/officeDocument/2006/relationships/tags" Target="../tags/tag513.xml"/><Relationship Id="rId7" Type="http://schemas.openxmlformats.org/officeDocument/2006/relationships/tags" Target="../tags/tag512.xml"/><Relationship Id="rId6" Type="http://schemas.openxmlformats.org/officeDocument/2006/relationships/tags" Target="../tags/tag511.xml"/><Relationship Id="rId5" Type="http://schemas.openxmlformats.org/officeDocument/2006/relationships/tags" Target="../tags/tag510.xml"/><Relationship Id="rId4" Type="http://schemas.openxmlformats.org/officeDocument/2006/relationships/tags" Target="../tags/tag509.xml"/><Relationship Id="rId3" Type="http://schemas.openxmlformats.org/officeDocument/2006/relationships/tags" Target="../tags/tag508.xml"/><Relationship Id="rId2" Type="http://schemas.openxmlformats.org/officeDocument/2006/relationships/tags" Target="../tags/tag507.xml"/><Relationship Id="rId10" Type="http://schemas.openxmlformats.org/officeDocument/2006/relationships/tags" Target="../tags/tag515.xml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4" Type="http://schemas.openxmlformats.org/officeDocument/2006/relationships/tags" Target="../tags/tag518.xml"/><Relationship Id="rId3" Type="http://schemas.openxmlformats.org/officeDocument/2006/relationships/tags" Target="../tags/tag517.xml"/><Relationship Id="rId2" Type="http://schemas.openxmlformats.org/officeDocument/2006/relationships/tags" Target="../tags/tag516.xml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7" Type="http://schemas.openxmlformats.org/officeDocument/2006/relationships/tags" Target="../tags/tag524.xml"/><Relationship Id="rId6" Type="http://schemas.openxmlformats.org/officeDocument/2006/relationships/tags" Target="../tags/tag523.xml"/><Relationship Id="rId5" Type="http://schemas.openxmlformats.org/officeDocument/2006/relationships/tags" Target="../tags/tag522.xml"/><Relationship Id="rId4" Type="http://schemas.openxmlformats.org/officeDocument/2006/relationships/tags" Target="../tags/tag521.xml"/><Relationship Id="rId3" Type="http://schemas.openxmlformats.org/officeDocument/2006/relationships/tags" Target="../tags/tag520.xml"/><Relationship Id="rId2" Type="http://schemas.openxmlformats.org/officeDocument/2006/relationships/tags" Target="../tags/tag519.xml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6" Type="http://schemas.openxmlformats.org/officeDocument/2006/relationships/tags" Target="../tags/tag529.xml"/><Relationship Id="rId5" Type="http://schemas.openxmlformats.org/officeDocument/2006/relationships/tags" Target="../tags/tag528.xml"/><Relationship Id="rId4" Type="http://schemas.openxmlformats.org/officeDocument/2006/relationships/tags" Target="../tags/tag527.xml"/><Relationship Id="rId3" Type="http://schemas.openxmlformats.org/officeDocument/2006/relationships/tags" Target="../tags/tag526.xml"/><Relationship Id="rId2" Type="http://schemas.openxmlformats.org/officeDocument/2006/relationships/tags" Target="../tags/tag525.xml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5" Type="http://schemas.openxmlformats.org/officeDocument/2006/relationships/tags" Target="../tags/tag533.xml"/><Relationship Id="rId4" Type="http://schemas.openxmlformats.org/officeDocument/2006/relationships/tags" Target="../tags/tag532.xml"/><Relationship Id="rId3" Type="http://schemas.openxmlformats.org/officeDocument/2006/relationships/tags" Target="../tags/tag531.xml"/><Relationship Id="rId2" Type="http://schemas.openxmlformats.org/officeDocument/2006/relationships/tags" Target="../tags/tag530.xml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9" Type="http://schemas.openxmlformats.org/officeDocument/2006/relationships/tags" Target="../tags/tag540.xml"/><Relationship Id="rId8" Type="http://schemas.openxmlformats.org/officeDocument/2006/relationships/tags" Target="../tags/tag539.xml"/><Relationship Id="rId7" Type="http://schemas.openxmlformats.org/officeDocument/2006/relationships/tags" Target="../tags/tag538.xml"/><Relationship Id="rId6" Type="http://schemas.openxmlformats.org/officeDocument/2006/relationships/tags" Target="../tags/tag537.xml"/><Relationship Id="rId5" Type="http://schemas.openxmlformats.org/officeDocument/2006/relationships/tags" Target="../tags/tag536.xml"/><Relationship Id="rId4" Type="http://schemas.openxmlformats.org/officeDocument/2006/relationships/tags" Target="../tags/tag535.xml"/><Relationship Id="rId3" Type="http://schemas.openxmlformats.org/officeDocument/2006/relationships/tags" Target="../tags/tag534.xml"/><Relationship Id="rId2" Type="http://schemas.openxmlformats.org/officeDocument/2006/relationships/image" Target="../media/image36.jpeg"/><Relationship Id="rId14" Type="http://schemas.openxmlformats.org/officeDocument/2006/relationships/tags" Target="../tags/tag545.xml"/><Relationship Id="rId13" Type="http://schemas.openxmlformats.org/officeDocument/2006/relationships/tags" Target="../tags/tag544.xml"/><Relationship Id="rId12" Type="http://schemas.openxmlformats.org/officeDocument/2006/relationships/tags" Target="../tags/tag543.xml"/><Relationship Id="rId11" Type="http://schemas.openxmlformats.org/officeDocument/2006/relationships/tags" Target="../tags/tag542.xml"/><Relationship Id="rId10" Type="http://schemas.openxmlformats.org/officeDocument/2006/relationships/tags" Target="../tags/tag541.xml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9" Type="http://schemas.openxmlformats.org/officeDocument/2006/relationships/tags" Target="../tags/tag553.xml"/><Relationship Id="rId8" Type="http://schemas.openxmlformats.org/officeDocument/2006/relationships/tags" Target="../tags/tag552.xml"/><Relationship Id="rId7" Type="http://schemas.openxmlformats.org/officeDocument/2006/relationships/tags" Target="../tags/tag551.xml"/><Relationship Id="rId6" Type="http://schemas.openxmlformats.org/officeDocument/2006/relationships/tags" Target="../tags/tag550.xml"/><Relationship Id="rId5" Type="http://schemas.openxmlformats.org/officeDocument/2006/relationships/tags" Target="../tags/tag549.xml"/><Relationship Id="rId4" Type="http://schemas.openxmlformats.org/officeDocument/2006/relationships/tags" Target="../tags/tag548.xml"/><Relationship Id="rId3" Type="http://schemas.openxmlformats.org/officeDocument/2006/relationships/tags" Target="../tags/tag547.xml"/><Relationship Id="rId2" Type="http://schemas.openxmlformats.org/officeDocument/2006/relationships/tags" Target="../tags/tag546.xml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9" Type="http://schemas.openxmlformats.org/officeDocument/2006/relationships/tags" Target="../tags/tag561.xml"/><Relationship Id="rId8" Type="http://schemas.openxmlformats.org/officeDocument/2006/relationships/tags" Target="../tags/tag560.xml"/><Relationship Id="rId7" Type="http://schemas.openxmlformats.org/officeDocument/2006/relationships/tags" Target="../tags/tag559.xml"/><Relationship Id="rId6" Type="http://schemas.openxmlformats.org/officeDocument/2006/relationships/tags" Target="../tags/tag558.xml"/><Relationship Id="rId5" Type="http://schemas.openxmlformats.org/officeDocument/2006/relationships/tags" Target="../tags/tag557.xml"/><Relationship Id="rId4" Type="http://schemas.openxmlformats.org/officeDocument/2006/relationships/tags" Target="../tags/tag556.xml"/><Relationship Id="rId3" Type="http://schemas.openxmlformats.org/officeDocument/2006/relationships/tags" Target="../tags/tag555.xml"/><Relationship Id="rId2" Type="http://schemas.openxmlformats.org/officeDocument/2006/relationships/tags" Target="../tags/tag554.xml"/><Relationship Id="rId10" Type="http://schemas.openxmlformats.org/officeDocument/2006/relationships/tags" Target="../tags/tag562.xml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9" Type="http://schemas.openxmlformats.org/officeDocument/2006/relationships/tags" Target="../tags/tag570.xml"/><Relationship Id="rId8" Type="http://schemas.openxmlformats.org/officeDocument/2006/relationships/tags" Target="../tags/tag569.xml"/><Relationship Id="rId7" Type="http://schemas.openxmlformats.org/officeDocument/2006/relationships/tags" Target="../tags/tag568.xml"/><Relationship Id="rId6" Type="http://schemas.openxmlformats.org/officeDocument/2006/relationships/tags" Target="../tags/tag567.xml"/><Relationship Id="rId5" Type="http://schemas.openxmlformats.org/officeDocument/2006/relationships/tags" Target="../tags/tag566.xml"/><Relationship Id="rId4" Type="http://schemas.openxmlformats.org/officeDocument/2006/relationships/tags" Target="../tags/tag565.xml"/><Relationship Id="rId3" Type="http://schemas.openxmlformats.org/officeDocument/2006/relationships/tags" Target="../tags/tag564.xml"/><Relationship Id="rId2" Type="http://schemas.openxmlformats.org/officeDocument/2006/relationships/tags" Target="../tags/tag563.xml"/><Relationship Id="rId12" Type="http://schemas.openxmlformats.org/officeDocument/2006/relationships/tags" Target="../tags/tag573.xml"/><Relationship Id="rId11" Type="http://schemas.openxmlformats.org/officeDocument/2006/relationships/tags" Target="../tags/tag572.xml"/><Relationship Id="rId10" Type="http://schemas.openxmlformats.org/officeDocument/2006/relationships/tags" Target="../tags/tag571.xml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9" Type="http://schemas.openxmlformats.org/officeDocument/2006/relationships/tags" Target="../tags/tag581.xml"/><Relationship Id="rId8" Type="http://schemas.openxmlformats.org/officeDocument/2006/relationships/tags" Target="../tags/tag580.xml"/><Relationship Id="rId7" Type="http://schemas.openxmlformats.org/officeDocument/2006/relationships/tags" Target="../tags/tag579.xml"/><Relationship Id="rId6" Type="http://schemas.openxmlformats.org/officeDocument/2006/relationships/tags" Target="../tags/tag578.xml"/><Relationship Id="rId5" Type="http://schemas.openxmlformats.org/officeDocument/2006/relationships/tags" Target="../tags/tag577.xml"/><Relationship Id="rId4" Type="http://schemas.openxmlformats.org/officeDocument/2006/relationships/tags" Target="../tags/tag576.xml"/><Relationship Id="rId3" Type="http://schemas.openxmlformats.org/officeDocument/2006/relationships/tags" Target="../tags/tag575.xml"/><Relationship Id="rId2" Type="http://schemas.openxmlformats.org/officeDocument/2006/relationships/tags" Target="../tags/tag574.xml"/><Relationship Id="rId11" Type="http://schemas.openxmlformats.org/officeDocument/2006/relationships/tags" Target="../tags/tag583.xml"/><Relationship Id="rId10" Type="http://schemas.openxmlformats.org/officeDocument/2006/relationships/tags" Target="../tags/tag582.xml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9" Type="http://schemas.openxmlformats.org/officeDocument/2006/relationships/tags" Target="../tags/tag591.xml"/><Relationship Id="rId8" Type="http://schemas.openxmlformats.org/officeDocument/2006/relationships/tags" Target="../tags/tag590.xml"/><Relationship Id="rId7" Type="http://schemas.openxmlformats.org/officeDocument/2006/relationships/tags" Target="../tags/tag589.xml"/><Relationship Id="rId6" Type="http://schemas.openxmlformats.org/officeDocument/2006/relationships/tags" Target="../tags/tag588.xml"/><Relationship Id="rId5" Type="http://schemas.openxmlformats.org/officeDocument/2006/relationships/tags" Target="../tags/tag587.xml"/><Relationship Id="rId4" Type="http://schemas.openxmlformats.org/officeDocument/2006/relationships/tags" Target="../tags/tag586.xml"/><Relationship Id="rId3" Type="http://schemas.openxmlformats.org/officeDocument/2006/relationships/tags" Target="../tags/tag585.xml"/><Relationship Id="rId2" Type="http://schemas.openxmlformats.org/officeDocument/2006/relationships/tags" Target="../tags/tag584.xml"/><Relationship Id="rId11" Type="http://schemas.openxmlformats.org/officeDocument/2006/relationships/tags" Target="../tags/tag593.xml"/><Relationship Id="rId10" Type="http://schemas.openxmlformats.org/officeDocument/2006/relationships/tags" Target="../tags/tag592.xml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9" Type="http://schemas.openxmlformats.org/officeDocument/2006/relationships/tags" Target="../tags/tag601.xml"/><Relationship Id="rId8" Type="http://schemas.openxmlformats.org/officeDocument/2006/relationships/tags" Target="../tags/tag600.xml"/><Relationship Id="rId7" Type="http://schemas.openxmlformats.org/officeDocument/2006/relationships/tags" Target="../tags/tag599.xml"/><Relationship Id="rId6" Type="http://schemas.openxmlformats.org/officeDocument/2006/relationships/tags" Target="../tags/tag598.xml"/><Relationship Id="rId5" Type="http://schemas.openxmlformats.org/officeDocument/2006/relationships/tags" Target="../tags/tag597.xml"/><Relationship Id="rId4" Type="http://schemas.openxmlformats.org/officeDocument/2006/relationships/tags" Target="../tags/tag596.xml"/><Relationship Id="rId3" Type="http://schemas.openxmlformats.org/officeDocument/2006/relationships/tags" Target="../tags/tag595.xml"/><Relationship Id="rId2" Type="http://schemas.openxmlformats.org/officeDocument/2006/relationships/tags" Target="../tags/tag594.xml"/><Relationship Id="rId14" Type="http://schemas.openxmlformats.org/officeDocument/2006/relationships/tags" Target="../tags/tag606.xml"/><Relationship Id="rId13" Type="http://schemas.openxmlformats.org/officeDocument/2006/relationships/tags" Target="../tags/tag605.xml"/><Relationship Id="rId12" Type="http://schemas.openxmlformats.org/officeDocument/2006/relationships/tags" Target="../tags/tag604.xml"/><Relationship Id="rId11" Type="http://schemas.openxmlformats.org/officeDocument/2006/relationships/tags" Target="../tags/tag603.xml"/><Relationship Id="rId10" Type="http://schemas.openxmlformats.org/officeDocument/2006/relationships/tags" Target="../tags/tag602.xml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9" Type="http://schemas.openxmlformats.org/officeDocument/2006/relationships/tags" Target="../tags/tag614.xml"/><Relationship Id="rId8" Type="http://schemas.openxmlformats.org/officeDocument/2006/relationships/tags" Target="../tags/tag613.xml"/><Relationship Id="rId7" Type="http://schemas.openxmlformats.org/officeDocument/2006/relationships/tags" Target="../tags/tag612.xml"/><Relationship Id="rId6" Type="http://schemas.openxmlformats.org/officeDocument/2006/relationships/tags" Target="../tags/tag611.xml"/><Relationship Id="rId5" Type="http://schemas.openxmlformats.org/officeDocument/2006/relationships/tags" Target="../tags/tag610.xml"/><Relationship Id="rId4" Type="http://schemas.openxmlformats.org/officeDocument/2006/relationships/tags" Target="../tags/tag609.xml"/><Relationship Id="rId3" Type="http://schemas.openxmlformats.org/officeDocument/2006/relationships/tags" Target="../tags/tag608.xml"/><Relationship Id="rId2" Type="http://schemas.openxmlformats.org/officeDocument/2006/relationships/tags" Target="../tags/tag607.xml"/><Relationship Id="rId15" Type="http://schemas.openxmlformats.org/officeDocument/2006/relationships/tags" Target="../tags/tag620.xml"/><Relationship Id="rId14" Type="http://schemas.openxmlformats.org/officeDocument/2006/relationships/tags" Target="../tags/tag619.xml"/><Relationship Id="rId13" Type="http://schemas.openxmlformats.org/officeDocument/2006/relationships/tags" Target="../tags/tag618.xml"/><Relationship Id="rId12" Type="http://schemas.openxmlformats.org/officeDocument/2006/relationships/tags" Target="../tags/tag617.xml"/><Relationship Id="rId11" Type="http://schemas.openxmlformats.org/officeDocument/2006/relationships/tags" Target="../tags/tag616.xml"/><Relationship Id="rId10" Type="http://schemas.openxmlformats.org/officeDocument/2006/relationships/tags" Target="../tags/tag615.xml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image" Target="../media/image2.png"/><Relationship Id="rId2" Type="http://schemas.openxmlformats.org/officeDocument/2006/relationships/tags" Target="../tags/tag40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tags" Target="../tags/tag51.xml"/><Relationship Id="rId7" Type="http://schemas.openxmlformats.org/officeDocument/2006/relationships/tags" Target="../tags/tag50.xml"/><Relationship Id="rId6" Type="http://schemas.openxmlformats.org/officeDocument/2006/relationships/image" Target="../media/image6.png"/><Relationship Id="rId5" Type="http://schemas.openxmlformats.org/officeDocument/2006/relationships/tags" Target="../tags/tag49.xml"/><Relationship Id="rId4" Type="http://schemas.openxmlformats.org/officeDocument/2006/relationships/image" Target="../media/image5.png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1" Type="http://schemas.openxmlformats.org/officeDocument/2006/relationships/tags" Target="../tags/tag54.xml"/><Relationship Id="rId10" Type="http://schemas.openxmlformats.org/officeDocument/2006/relationships/tags" Target="../tags/tag5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1">
          <a:blip r:embed="rId2"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1955800" y="2429695"/>
            <a:ext cx="8410619" cy="1219229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7200" spc="600" baseline="0"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1955800" y="3714935"/>
            <a:ext cx="8410619" cy="658883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8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矩形 3"/>
          <p:cNvSpPr/>
          <p:nvPr userDrawn="1">
            <p:custDataLst>
              <p:tags r:id="rId7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2"/>
            </p:custDataLst>
          </p:nvPr>
        </p:nvGrpSpPr>
        <p:grpSpPr>
          <a:xfrm>
            <a:off x="3810" y="-6350"/>
            <a:ext cx="12188190" cy="6853555"/>
            <a:chOff x="6" y="-10"/>
            <a:chExt cx="19194" cy="10793"/>
          </a:xfrm>
        </p:grpSpPr>
        <p:pic>
          <p:nvPicPr>
            <p:cNvPr id="12" name="图片 11" descr="C:\Users\kingsoft\Desktop\黄色.png黄色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6" y="-10"/>
              <a:ext cx="6026" cy="1473"/>
            </a:xfrm>
            <a:prstGeom prst="rect">
              <a:avLst/>
            </a:prstGeom>
          </p:spPr>
        </p:pic>
        <p:pic>
          <p:nvPicPr>
            <p:cNvPr id="14" name="图片 13" descr="图片1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64" y="8393"/>
              <a:ext cx="19136" cy="2391"/>
            </a:xfrm>
            <a:prstGeom prst="rect">
              <a:avLst/>
            </a:pr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2203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4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820545" y="2498090"/>
            <a:ext cx="8550275" cy="167005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9707880" y="6083935"/>
            <a:ext cx="2294890" cy="774065"/>
          </a:xfrm>
          <a:prstGeom prst="rect">
            <a:avLst/>
          </a:prstGeom>
        </p:spPr>
      </p:pic>
      <p:pic>
        <p:nvPicPr>
          <p:cNvPr id="8" name="图片 7" descr="C:\Users\kingsoft\Desktop\黄色.png黄色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rot="10800000" flipH="1" flipV="1">
            <a:off x="-21590" y="-8255"/>
            <a:ext cx="1517015" cy="90614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rgbClr val="EBF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kingsoft\Desktop\黄色.png黄色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 rot="10800000" flipH="1" flipV="1">
            <a:off x="-21590" y="-8255"/>
            <a:ext cx="3707130" cy="906145"/>
          </a:xfrm>
          <a:prstGeom prst="rect">
            <a:avLst/>
          </a:prstGeom>
        </p:spPr>
      </p:pic>
      <p:pic>
        <p:nvPicPr>
          <p:cNvPr id="14" name="图片 13" descr="图片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40640" y="5344160"/>
            <a:ext cx="12151360" cy="1518285"/>
          </a:xfrm>
          <a:prstGeom prst="rect">
            <a:avLst/>
          </a:prstGeom>
        </p:spPr>
      </p:pic>
      <p:sp>
        <p:nvSpPr>
          <p:cNvPr id="6" name="矩形 5"/>
          <p:cNvSpPr/>
          <p:nvPr userDrawn="1">
            <p:custDataLst>
              <p:tags r:id="rId6"/>
            </p:custDataLst>
          </p:nvPr>
        </p:nvSpPr>
        <p:spPr>
          <a:xfrm>
            <a:off x="288290" y="273050"/>
            <a:ext cx="11616055" cy="63119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-35560" y="-4445"/>
            <a:ext cx="5041265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14" name="图片 13" descr="图片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9707880" y="6083935"/>
            <a:ext cx="2294890" cy="774065"/>
          </a:xfrm>
          <a:prstGeom prst="rect">
            <a:avLst/>
          </a:prstGeom>
        </p:spPr>
      </p:pic>
      <p:pic>
        <p:nvPicPr>
          <p:cNvPr id="11" name="图片 10" descr="C:\Users\kingsoft\Desktop\黄色.png黄色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 rot="10800000" flipH="1" flipV="1">
            <a:off x="-21590" y="-8255"/>
            <a:ext cx="1517015" cy="9061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75885" y="770255"/>
            <a:ext cx="6405245" cy="508762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12" name="图片 11" descr="图片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9707880" y="6083935"/>
            <a:ext cx="2294890" cy="774065"/>
          </a:xfrm>
          <a:prstGeom prst="rect">
            <a:avLst/>
          </a:prstGeom>
        </p:spPr>
      </p:pic>
      <p:pic>
        <p:nvPicPr>
          <p:cNvPr id="13" name="图片 12" descr="C:\Users\kingsoft\Desktop\黄色.png黄色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 rot="10800000" flipH="1" flipV="1">
            <a:off x="-21590" y="-8255"/>
            <a:ext cx="1517015" cy="9061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3810" y="5039996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15" name="图片 14" descr="图片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9707880" y="6083935"/>
            <a:ext cx="2294890" cy="774065"/>
          </a:xfrm>
          <a:prstGeom prst="rect">
            <a:avLst/>
          </a:prstGeom>
        </p:spPr>
      </p:pic>
      <p:pic>
        <p:nvPicPr>
          <p:cNvPr id="16" name="图片 15" descr="C:\Users\kingsoft\Desktop\黄色.png黄色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 rot="10800000" flipH="1" flipV="1">
            <a:off x="-21590" y="-8255"/>
            <a:ext cx="1517015" cy="9061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 marL="0" indent="0">
              <a:buNone/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9707880" y="6083935"/>
            <a:ext cx="2294890" cy="774065"/>
          </a:xfrm>
          <a:prstGeom prst="rect">
            <a:avLst/>
          </a:prstGeom>
        </p:spPr>
      </p:pic>
      <p:pic>
        <p:nvPicPr>
          <p:cNvPr id="15" name="图片 14" descr="C:\Users\kingsoft\Desktop\黄色.png黄色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flipV="1">
            <a:off x="-21590" y="5951855"/>
            <a:ext cx="1517015" cy="906145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6"/>
            </p:custDataLst>
          </p:nvPr>
        </p:nvSpPr>
        <p:spPr>
          <a:xfrm>
            <a:off x="0" y="127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8589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20" name="图片 19" descr="C:\Users\kingsoft\Desktop\黄色.png黄色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9434195" y="-6350"/>
            <a:ext cx="2761615" cy="1689100"/>
          </a:xfrm>
          <a:prstGeom prst="rect">
            <a:avLst/>
          </a:prstGeom>
        </p:spPr>
      </p:pic>
      <p:pic>
        <p:nvPicPr>
          <p:cNvPr id="11" name="图片 10" descr="C:\Users\kingsoft\Desktop\黄色.png黄色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rot="10800000" flipH="1">
            <a:off x="0" y="5168900"/>
            <a:ext cx="2761615" cy="16891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 hasCustomPrompt="1"/>
          </p:nvPr>
        </p:nvSpPr>
        <p:spPr>
          <a:xfrm>
            <a:off x="559470" y="844631"/>
            <a:ext cx="10945531" cy="783450"/>
          </a:xfrm>
        </p:spPr>
        <p:txBody>
          <a:bodyPr>
            <a:normAutofit/>
          </a:bodyPr>
          <a:lstStyle>
            <a:lvl1pPr>
              <a:defRPr sz="4400" b="1">
                <a:solidFill>
                  <a:srgbClr val="4B5D75"/>
                </a:solidFill>
              </a:defRPr>
            </a:lvl1pPr>
          </a:lstStyle>
          <a:p>
            <a:r>
              <a:rPr kumimoji="1" lang="zh-CN" altLang="en-US" dirty="0"/>
              <a:t>单击此处编辑标题</a:t>
            </a:r>
            <a:endParaRPr kumimoji="1"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51" y="6192580"/>
            <a:ext cx="2780778" cy="391010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590488" y="2209800"/>
            <a:ext cx="10914513" cy="3581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kumimoji="1" lang="zh-CN" altLang="en-US" dirty="0"/>
              <a:t>单击此处编辑文本内容。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40640" y="5163820"/>
            <a:ext cx="12151360" cy="1684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1"/>
            <a:ext cx="12192318" cy="6857179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0" y="2260600"/>
            <a:ext cx="12192318" cy="2476500"/>
          </a:xfrm>
        </p:spPr>
        <p:txBody>
          <a:bodyPr>
            <a:noAutofit/>
          </a:bodyPr>
          <a:lstStyle>
            <a:lvl1pPr algn="ctr">
              <a:lnSpc>
                <a:spcPct val="110000"/>
              </a:lnSpc>
              <a:defRPr sz="7200" b="1">
                <a:solidFill>
                  <a:srgbClr val="ED8C14"/>
                </a:solidFill>
              </a:defRPr>
            </a:lvl1pPr>
          </a:lstStyle>
          <a:p>
            <a:r>
              <a:rPr kumimoji="1" lang="zh-CN" altLang="en-US" dirty="0"/>
              <a:t>单击此处</a:t>
            </a:r>
            <a:br>
              <a:rPr kumimoji="1" lang="en-US" altLang="zh-CN" dirty="0"/>
            </a:br>
            <a:r>
              <a:rPr kumimoji="1" lang="zh-CN" altLang="en-US" dirty="0"/>
              <a:t>编辑标题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1"/>
            <a:ext cx="12192318" cy="685717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59471" y="2896455"/>
            <a:ext cx="10515875" cy="783450"/>
          </a:xfrm>
        </p:spPr>
        <p:txBody>
          <a:bodyPr>
            <a:normAutofit/>
          </a:bodyPr>
          <a:lstStyle>
            <a:lvl1pPr>
              <a:defRPr sz="4800" b="1">
                <a:solidFill>
                  <a:srgbClr val="ED8C14"/>
                </a:solidFill>
              </a:defRPr>
            </a:lvl1pPr>
          </a:lstStyle>
          <a:p>
            <a:r>
              <a:rPr kumimoji="1" lang="zh-CN" altLang="en-US" dirty="0"/>
              <a:t>单击此处编辑标题</a:t>
            </a:r>
            <a:endParaRPr kumimoji="1" lang="zh-CN" altLang="en-US" dirty="0"/>
          </a:p>
        </p:txBody>
      </p:sp>
      <p:pic>
        <p:nvPicPr>
          <p:cNvPr id="8" name="图片 7" descr="好未来画册-20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61" y="649782"/>
            <a:ext cx="2792056" cy="878777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77390" y="3820613"/>
            <a:ext cx="5389002" cy="558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kumimoji="1" lang="zh-CN" altLang="en-US" dirty="0"/>
              <a:t>单击</a:t>
            </a:r>
            <a:r>
              <a:rPr kumimoji="1" lang="zh-CN" altLang="en-US"/>
              <a:t>此处编辑副标题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橘色／标题和多级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6498" y="6433745"/>
            <a:ext cx="1845501" cy="424254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56446" y="2821577"/>
            <a:ext cx="9913147" cy="3095894"/>
          </a:xfrm>
        </p:spPr>
        <p:txBody>
          <a:bodyPr>
            <a:normAutofit/>
          </a:bodyPr>
          <a:lstStyle>
            <a:lvl1pPr marL="228600" indent="-22860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l"/>
              <a:defRPr sz="1600"/>
            </a:lvl1pPr>
            <a:lvl2pPr marL="685800" indent="-22860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l"/>
              <a:defRPr sz="1400"/>
            </a:lvl2pPr>
            <a:lvl3pPr marL="1143000" indent="-22860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l"/>
              <a:defRPr sz="1200"/>
            </a:lvl3pPr>
            <a:lvl4pPr marL="1600200" indent="-22860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l"/>
              <a:defRPr sz="1100"/>
            </a:lvl4pPr>
            <a:lvl5pPr marL="2057400" indent="-22860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l"/>
              <a:defRPr sz="1100"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-13448" y="1116105"/>
            <a:ext cx="995083" cy="92784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>
            <a:spLocks noGrp="1"/>
          </p:cNvSpPr>
          <p:nvPr>
            <p:ph type="title" hasCustomPrompt="1"/>
          </p:nvPr>
        </p:nvSpPr>
        <p:spPr>
          <a:xfrm>
            <a:off x="1142998" y="1072639"/>
            <a:ext cx="9913720" cy="635772"/>
          </a:xfrm>
        </p:spPr>
        <p:txBody>
          <a:bodyPr anchor="ctr">
            <a:normAutofit/>
          </a:bodyPr>
          <a:lstStyle>
            <a:lvl1pPr>
              <a:defRPr sz="3200">
                <a:solidFill>
                  <a:schemeClr val="accent5"/>
                </a:solidFill>
              </a:defRPr>
            </a:lvl1pPr>
          </a:lstStyle>
          <a:p>
            <a:r>
              <a:rPr kumimoji="1" lang="zh-CN" altLang="en-US" dirty="0"/>
              <a:t>单击此处输入标题</a:t>
            </a:r>
            <a:endParaRPr kumimoji="1" lang="zh-CN" altLang="en-US" dirty="0"/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145747" y="1748117"/>
            <a:ext cx="9925693" cy="345467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单击此处输入说明文字</a:t>
            </a:r>
            <a:endParaRPr kumimoji="1" lang="zh-CN" altLang="en-US" dirty="0"/>
          </a:p>
        </p:txBody>
      </p:sp>
      <p:sp>
        <p:nvSpPr>
          <p:cNvPr id="18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756570" y="6474625"/>
            <a:ext cx="435429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 b="1" i="0" cap="small" baseline="0">
                <a:solidFill>
                  <a:schemeClr val="bg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defRPr>
            </a:lvl1pPr>
          </a:lstStyle>
          <a:p>
            <a:fld id="{2959AAF2-7B69-FC43-8AFC-1DF1A5280EBE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5812465" y="6379535"/>
            <a:ext cx="45082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0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Tomorrow</a:t>
            </a:r>
            <a:r>
              <a:rPr kumimoji="1" lang="en-US" altLang="zh-CN" sz="1050" baseline="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Advancing Life Confidential. All Rights Reserved.</a:t>
            </a:r>
            <a:endParaRPr kumimoji="1" lang="zh-CN" altLang="en-US" sz="10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5798288" y="6581001"/>
            <a:ext cx="4508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1200" kern="1200" dirty="0">
                <a:solidFill>
                  <a:schemeClr val="accent5"/>
                </a:solidFill>
                <a:latin typeface="+mj-ea"/>
                <a:ea typeface="+mn-ea"/>
                <a:cs typeface="+mn-cs"/>
              </a:rPr>
              <a:t>用科技推动教育进步</a:t>
            </a:r>
            <a:endParaRPr kumimoji="1" lang="zh-CN" altLang="en-US" sz="1200" kern="1200" dirty="0">
              <a:solidFill>
                <a:schemeClr val="accent5"/>
              </a:solidFill>
              <a:latin typeface="+mj-ea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>
            <p:custDataLst>
              <p:tags r:id="rId2"/>
            </p:custDataLst>
          </p:nvPr>
        </p:nvGrpSpPr>
        <p:grpSpPr>
          <a:xfrm>
            <a:off x="-874365" y="-942222"/>
            <a:ext cx="14164352" cy="7873965"/>
            <a:chOff x="-874365" y="-942222"/>
            <a:chExt cx="14164352" cy="7873965"/>
          </a:xfrm>
        </p:grpSpPr>
        <p:sp>
          <p:nvSpPr>
            <p:cNvPr id="7" name="矩形 6"/>
            <p:cNvSpPr/>
            <p:nvPr userDrawn="1">
              <p:custDataLst>
                <p:tags r:id="rId3"/>
              </p:custDataLst>
            </p:nvPr>
          </p:nvSpPr>
          <p:spPr>
            <a:xfrm rot="3847341">
              <a:off x="8139045" y="1458535"/>
              <a:ext cx="1637615" cy="1717791"/>
            </a:xfrm>
            <a:prstGeom prst="rect">
              <a:avLst/>
            </a:prstGeom>
            <a:noFill/>
            <a:ln>
              <a:solidFill>
                <a:schemeClr val="accent4">
                  <a:lumMod val="25000"/>
                  <a:lumOff val="75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任意多边形: 形状 7"/>
            <p:cNvSpPr/>
            <p:nvPr userDrawn="1">
              <p:custDataLst>
                <p:tags r:id="rId4"/>
              </p:custDataLst>
            </p:nvPr>
          </p:nvSpPr>
          <p:spPr>
            <a:xfrm rot="9915377">
              <a:off x="-225682" y="-365695"/>
              <a:ext cx="3650669" cy="2991486"/>
            </a:xfrm>
            <a:custGeom>
              <a:avLst/>
              <a:gdLst>
                <a:gd name="connsiteX0" fmla="*/ 3091457 w 3650669"/>
                <a:gd name="connsiteY0" fmla="*/ 2991486 h 2991486"/>
                <a:gd name="connsiteX1" fmla="*/ 0 w 3650669"/>
                <a:gd name="connsiteY1" fmla="*/ 2177936 h 2991486"/>
                <a:gd name="connsiteX2" fmla="*/ 0 w 3650669"/>
                <a:gd name="connsiteY2" fmla="*/ 0 h 2991486"/>
                <a:gd name="connsiteX3" fmla="*/ 3650669 w 3650669"/>
                <a:gd name="connsiteY3" fmla="*/ 0 h 2991486"/>
                <a:gd name="connsiteX4" fmla="*/ 3650669 w 3650669"/>
                <a:gd name="connsiteY4" fmla="*/ 866505 h 299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69" h="2991486">
                  <a:moveTo>
                    <a:pt x="3091457" y="2991486"/>
                  </a:moveTo>
                  <a:lnTo>
                    <a:pt x="0" y="2177936"/>
                  </a:lnTo>
                  <a:lnTo>
                    <a:pt x="0" y="0"/>
                  </a:lnTo>
                  <a:lnTo>
                    <a:pt x="3650669" y="0"/>
                  </a:lnTo>
                  <a:lnTo>
                    <a:pt x="3650669" y="866505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5"/>
              </p:custDataLst>
            </p:nvPr>
          </p:nvSpPr>
          <p:spPr>
            <a:xfrm rot="8836549">
              <a:off x="-312105" y="-667877"/>
              <a:ext cx="3650670" cy="3299031"/>
            </a:xfrm>
            <a:custGeom>
              <a:avLst/>
              <a:gdLst>
                <a:gd name="connsiteX0" fmla="*/ 2587174 w 3650670"/>
                <a:gd name="connsiteY0" fmla="*/ 3299031 h 3299031"/>
                <a:gd name="connsiteX1" fmla="*/ 0 w 3650670"/>
                <a:gd name="connsiteY1" fmla="*/ 1636553 h 3299031"/>
                <a:gd name="connsiteX2" fmla="*/ 0 w 3650670"/>
                <a:gd name="connsiteY2" fmla="*/ 0 h 3299031"/>
                <a:gd name="connsiteX3" fmla="*/ 3650670 w 3650670"/>
                <a:gd name="connsiteY3" fmla="*/ 0 h 3299031"/>
                <a:gd name="connsiteX4" fmla="*/ 3650670 w 3650670"/>
                <a:gd name="connsiteY4" fmla="*/ 1644002 h 3299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3299031">
                  <a:moveTo>
                    <a:pt x="2587174" y="3299031"/>
                  </a:moveTo>
                  <a:lnTo>
                    <a:pt x="0" y="1636553"/>
                  </a:lnTo>
                  <a:lnTo>
                    <a:pt x="0" y="0"/>
                  </a:lnTo>
                  <a:lnTo>
                    <a:pt x="3650670" y="0"/>
                  </a:lnTo>
                  <a:lnTo>
                    <a:pt x="3650670" y="1644002"/>
                  </a:lnTo>
                  <a:close/>
                </a:path>
              </a:pathLst>
            </a:custGeom>
            <a:noFill/>
            <a:ln>
              <a:solidFill>
                <a:schemeClr val="accent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6"/>
              </p:custDataLst>
            </p:nvPr>
          </p:nvSpPr>
          <p:spPr>
            <a:xfrm rot="7313351">
              <a:off x="-324544" y="-859265"/>
              <a:ext cx="3650670" cy="3484755"/>
            </a:xfrm>
            <a:custGeom>
              <a:avLst/>
              <a:gdLst>
                <a:gd name="connsiteX0" fmla="*/ 1876124 w 3650670"/>
                <a:gd name="connsiteY0" fmla="*/ 3484755 h 3484755"/>
                <a:gd name="connsiteX1" fmla="*/ 0 w 3650670"/>
                <a:gd name="connsiteY1" fmla="*/ 469367 h 3484755"/>
                <a:gd name="connsiteX2" fmla="*/ 0 w 3650670"/>
                <a:gd name="connsiteY2" fmla="*/ 0 h 3484755"/>
                <a:gd name="connsiteX3" fmla="*/ 3650670 w 3650670"/>
                <a:gd name="connsiteY3" fmla="*/ 0 h 3484755"/>
                <a:gd name="connsiteX4" fmla="*/ 3650670 w 3650670"/>
                <a:gd name="connsiteY4" fmla="*/ 2380662 h 348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3484755">
                  <a:moveTo>
                    <a:pt x="1876124" y="3484755"/>
                  </a:moveTo>
                  <a:lnTo>
                    <a:pt x="0" y="469367"/>
                  </a:lnTo>
                  <a:lnTo>
                    <a:pt x="0" y="0"/>
                  </a:lnTo>
                  <a:lnTo>
                    <a:pt x="3650670" y="0"/>
                  </a:lnTo>
                  <a:lnTo>
                    <a:pt x="3650670" y="2380662"/>
                  </a:lnTo>
                  <a:close/>
                </a:path>
              </a:pathLst>
            </a:custGeom>
            <a:noFill/>
            <a:ln>
              <a:solidFill>
                <a:schemeClr val="accent4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任意多边形: 形状 10"/>
            <p:cNvSpPr/>
            <p:nvPr userDrawn="1">
              <p:custDataLst>
                <p:tags r:id="rId7"/>
              </p:custDataLst>
            </p:nvPr>
          </p:nvSpPr>
          <p:spPr>
            <a:xfrm rot="9915377">
              <a:off x="10714894" y="3328747"/>
              <a:ext cx="1948196" cy="3590205"/>
            </a:xfrm>
            <a:custGeom>
              <a:avLst/>
              <a:gdLst>
                <a:gd name="connsiteX0" fmla="*/ 0 w 1948196"/>
                <a:gd name="connsiteY0" fmla="*/ 3590205 h 3590205"/>
                <a:gd name="connsiteX1" fmla="*/ 944801 w 1948196"/>
                <a:gd name="connsiteY1" fmla="*/ 0 h 3590205"/>
                <a:gd name="connsiteX2" fmla="*/ 1948196 w 1948196"/>
                <a:gd name="connsiteY2" fmla="*/ 264054 h 3590205"/>
                <a:gd name="connsiteX3" fmla="*/ 1948195 w 1948196"/>
                <a:gd name="connsiteY3" fmla="*/ 3590205 h 3590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8196" h="3590205">
                  <a:moveTo>
                    <a:pt x="0" y="3590205"/>
                  </a:moveTo>
                  <a:lnTo>
                    <a:pt x="944801" y="0"/>
                  </a:lnTo>
                  <a:lnTo>
                    <a:pt x="1948196" y="264054"/>
                  </a:lnTo>
                  <a:lnTo>
                    <a:pt x="1948195" y="3590205"/>
                  </a:lnTo>
                  <a:close/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8"/>
              </p:custDataLst>
            </p:nvPr>
          </p:nvSpPr>
          <p:spPr>
            <a:xfrm rot="8836549">
              <a:off x="10586339" y="3423771"/>
              <a:ext cx="2686712" cy="3276629"/>
            </a:xfrm>
            <a:custGeom>
              <a:avLst/>
              <a:gdLst>
                <a:gd name="connsiteX0" fmla="*/ 0 w 2686712"/>
                <a:gd name="connsiteY0" fmla="*/ 3276629 h 3276629"/>
                <a:gd name="connsiteX1" fmla="*/ 2105512 w 2686712"/>
                <a:gd name="connsiteY1" fmla="*/ 0 h 3276629"/>
                <a:gd name="connsiteX2" fmla="*/ 2686712 w 2686712"/>
                <a:gd name="connsiteY2" fmla="*/ 373470 h 3276629"/>
                <a:gd name="connsiteX3" fmla="*/ 2686712 w 2686712"/>
                <a:gd name="connsiteY3" fmla="*/ 3276629 h 32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6712" h="3276629">
                  <a:moveTo>
                    <a:pt x="0" y="3276629"/>
                  </a:moveTo>
                  <a:lnTo>
                    <a:pt x="2105512" y="0"/>
                  </a:lnTo>
                  <a:lnTo>
                    <a:pt x="2686712" y="373470"/>
                  </a:lnTo>
                  <a:lnTo>
                    <a:pt x="2686712" y="3276629"/>
                  </a:lnTo>
                  <a:close/>
                </a:path>
              </a:pathLst>
            </a:custGeom>
            <a:noFill/>
            <a:ln>
              <a:solidFill>
                <a:schemeClr val="accent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任意多边形: 形状 12"/>
            <p:cNvSpPr/>
            <p:nvPr userDrawn="1">
              <p:custDataLst>
                <p:tags r:id="rId9"/>
              </p:custDataLst>
            </p:nvPr>
          </p:nvSpPr>
          <p:spPr>
            <a:xfrm rot="7313351">
              <a:off x="10163811" y="3386509"/>
              <a:ext cx="3650670" cy="2601682"/>
            </a:xfrm>
            <a:custGeom>
              <a:avLst/>
              <a:gdLst>
                <a:gd name="connsiteX0" fmla="*/ 0 w 3650670"/>
                <a:gd name="connsiteY0" fmla="*/ 2601682 h 2601682"/>
                <a:gd name="connsiteX1" fmla="*/ 0 w 3650670"/>
                <a:gd name="connsiteY1" fmla="*/ 2218620 h 2601682"/>
                <a:gd name="connsiteX2" fmla="*/ 3565862 w 3650670"/>
                <a:gd name="connsiteY2" fmla="*/ 0 h 2601682"/>
                <a:gd name="connsiteX3" fmla="*/ 3650670 w 3650670"/>
                <a:gd name="connsiteY3" fmla="*/ 136307 h 2601682"/>
                <a:gd name="connsiteX4" fmla="*/ 3650670 w 3650670"/>
                <a:gd name="connsiteY4" fmla="*/ 2601682 h 260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2601682">
                  <a:moveTo>
                    <a:pt x="0" y="2601682"/>
                  </a:moveTo>
                  <a:lnTo>
                    <a:pt x="0" y="2218620"/>
                  </a:lnTo>
                  <a:lnTo>
                    <a:pt x="3565862" y="0"/>
                  </a:lnTo>
                  <a:lnTo>
                    <a:pt x="3650670" y="136307"/>
                  </a:lnTo>
                  <a:lnTo>
                    <a:pt x="3650670" y="2601682"/>
                  </a:lnTo>
                  <a:close/>
                </a:path>
              </a:pathLst>
            </a:custGeom>
            <a:noFill/>
            <a:ln>
              <a:solidFill>
                <a:schemeClr val="accent5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矩形 13"/>
            <p:cNvSpPr/>
            <p:nvPr userDrawn="1">
              <p:custDataLst>
                <p:tags r:id="rId10"/>
              </p:custDataLst>
            </p:nvPr>
          </p:nvSpPr>
          <p:spPr>
            <a:xfrm rot="7313351">
              <a:off x="2690988" y="4475856"/>
              <a:ext cx="923366" cy="923366"/>
            </a:xfrm>
            <a:prstGeom prst="rect">
              <a:avLst/>
            </a:prstGeom>
            <a:noFill/>
            <a:ln>
              <a:solidFill>
                <a:schemeClr val="accent4">
                  <a:lumMod val="25000"/>
                  <a:lumOff val="75000"/>
                  <a:alpha val="5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任意多边形: 形状 14"/>
            <p:cNvSpPr/>
            <p:nvPr userDrawn="1">
              <p:custDataLst>
                <p:tags r:id="rId11"/>
              </p:custDataLst>
            </p:nvPr>
          </p:nvSpPr>
          <p:spPr>
            <a:xfrm rot="19702030">
              <a:off x="-874365" y="1079439"/>
              <a:ext cx="2874834" cy="3021379"/>
            </a:xfrm>
            <a:custGeom>
              <a:avLst/>
              <a:gdLst>
                <a:gd name="connsiteX0" fmla="*/ 2119489 w 2874834"/>
                <a:gd name="connsiteY0" fmla="*/ 0 h 3021379"/>
                <a:gd name="connsiteX1" fmla="*/ 2874834 w 2874834"/>
                <a:gd name="connsiteY1" fmla="*/ 1510690 h 3021379"/>
                <a:gd name="connsiteX2" fmla="*/ 2119489 w 2874834"/>
                <a:gd name="connsiteY2" fmla="*/ 3021379 h 3021379"/>
                <a:gd name="connsiteX3" fmla="*/ 125377 w 2874834"/>
                <a:gd name="connsiteY3" fmla="*/ 3021379 h 3021379"/>
                <a:gd name="connsiteX4" fmla="*/ 0 w 2874834"/>
                <a:gd name="connsiteY4" fmla="*/ 2770625 h 3021379"/>
                <a:gd name="connsiteX5" fmla="*/ 1706689 w 2874834"/>
                <a:gd name="connsiteY5" fmla="*/ 0 h 302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74834" h="3021379">
                  <a:moveTo>
                    <a:pt x="2119489" y="0"/>
                  </a:moveTo>
                  <a:lnTo>
                    <a:pt x="2874834" y="1510690"/>
                  </a:lnTo>
                  <a:lnTo>
                    <a:pt x="2119489" y="3021379"/>
                  </a:lnTo>
                  <a:lnTo>
                    <a:pt x="125377" y="3021379"/>
                  </a:lnTo>
                  <a:lnTo>
                    <a:pt x="0" y="2770625"/>
                  </a:lnTo>
                  <a:lnTo>
                    <a:pt x="1706689" y="0"/>
                  </a:lnTo>
                  <a:close/>
                </a:path>
              </a:pathLst>
            </a:custGeom>
            <a:solidFill>
              <a:schemeClr val="accent2">
                <a:lumMod val="50000"/>
                <a:lumOff val="5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任意多边形: 形状 18"/>
            <p:cNvSpPr/>
            <p:nvPr userDrawn="1">
              <p:custDataLst>
                <p:tags r:id="rId12"/>
              </p:custDataLst>
            </p:nvPr>
          </p:nvSpPr>
          <p:spPr>
            <a:xfrm rot="256751">
              <a:off x="9932049" y="5002174"/>
              <a:ext cx="2323376" cy="1929569"/>
            </a:xfrm>
            <a:custGeom>
              <a:avLst/>
              <a:gdLst>
                <a:gd name="connsiteX0" fmla="*/ 755345 w 2323376"/>
                <a:gd name="connsiteY0" fmla="*/ 0 h 1929569"/>
                <a:gd name="connsiteX1" fmla="*/ 2190831 w 2323376"/>
                <a:gd name="connsiteY1" fmla="*/ 0 h 1929569"/>
                <a:gd name="connsiteX2" fmla="*/ 2323376 w 2323376"/>
                <a:gd name="connsiteY2" fmla="*/ 1771393 h 1929569"/>
                <a:gd name="connsiteX3" fmla="*/ 209439 w 2323376"/>
                <a:gd name="connsiteY3" fmla="*/ 1929569 h 1929569"/>
                <a:gd name="connsiteX4" fmla="*/ 0 w 2323376"/>
                <a:gd name="connsiteY4" fmla="*/ 1510690 h 192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376" h="1929569">
                  <a:moveTo>
                    <a:pt x="755345" y="0"/>
                  </a:moveTo>
                  <a:lnTo>
                    <a:pt x="2190831" y="0"/>
                  </a:lnTo>
                  <a:lnTo>
                    <a:pt x="2323376" y="1771393"/>
                  </a:lnTo>
                  <a:lnTo>
                    <a:pt x="209439" y="1929569"/>
                  </a:lnTo>
                  <a:lnTo>
                    <a:pt x="0" y="1510690"/>
                  </a:lnTo>
                  <a:close/>
                </a:path>
              </a:pathLst>
            </a:custGeom>
            <a:solidFill>
              <a:schemeClr val="accent2">
                <a:lumMod val="50000"/>
                <a:lumOff val="5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矩形 19"/>
            <p:cNvSpPr/>
            <p:nvPr userDrawn="1">
              <p:custDataLst>
                <p:tags r:id="rId13"/>
              </p:custDataLst>
            </p:nvPr>
          </p:nvSpPr>
          <p:spPr>
            <a:xfrm rot="17671134">
              <a:off x="7489454" y="1598461"/>
              <a:ext cx="698271" cy="698271"/>
            </a:xfrm>
            <a:prstGeom prst="rect">
              <a:avLst/>
            </a:prstGeom>
            <a:solidFill>
              <a:schemeClr val="accent2">
                <a:lumMod val="50000"/>
                <a:lumOff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矩形 20"/>
            <p:cNvSpPr/>
            <p:nvPr userDrawn="1">
              <p:custDataLst>
                <p:tags r:id="rId14"/>
              </p:custDataLst>
            </p:nvPr>
          </p:nvSpPr>
          <p:spPr>
            <a:xfrm rot="20144459">
              <a:off x="2916545" y="5188766"/>
              <a:ext cx="698271" cy="698271"/>
            </a:xfrm>
            <a:prstGeom prst="rect">
              <a:avLst/>
            </a:prstGeom>
            <a:solidFill>
              <a:schemeClr val="accent2">
                <a:lumMod val="50000"/>
                <a:lumOff val="50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8"/>
            </p:custDataLst>
          </p:nvPr>
        </p:nvSpPr>
        <p:spPr>
          <a:xfrm>
            <a:off x="2040323" y="2480199"/>
            <a:ext cx="8123504" cy="1197329"/>
          </a:xfrm>
        </p:spPr>
        <p:txBody>
          <a:bodyPr lIns="90000" tIns="46800" rIns="90000" bIns="46800" anchor="b" anchorCtr="1">
            <a:normAutofit/>
          </a:bodyPr>
          <a:lstStyle>
            <a:lvl1pPr algn="ctr">
              <a:defRPr sz="6600" spc="60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9"/>
            </p:custDataLst>
          </p:nvPr>
        </p:nvSpPr>
        <p:spPr>
          <a:xfrm>
            <a:off x="2040323" y="3747589"/>
            <a:ext cx="8123504" cy="567833"/>
          </a:xfrm>
        </p:spPr>
        <p:txBody>
          <a:bodyPr lIns="90000" tIns="46800" rIns="90000" bIns="46800" anchor="t" anchorCtr="1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3200" u="none" strike="noStrike" kern="1200" cap="none" spc="2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20"/>
            </p:custDataLst>
          </p:nvPr>
        </p:nvSpPr>
        <p:spPr>
          <a:xfrm>
            <a:off x="2516772" y="4613682"/>
            <a:ext cx="1913417" cy="540000"/>
          </a:xfrm>
        </p:spPr>
        <p:txBody>
          <a:bodyPr lIns="90000" tIns="46800" rIns="90000" bIns="0" anchor="ctr" anchorCtr="0">
            <a:normAutofit/>
          </a:bodyPr>
          <a:lstStyle>
            <a:lvl1pPr marL="0" indent="0" algn="l">
              <a:buNone/>
              <a:defRPr sz="2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4" hasCustomPrompt="1"/>
            <p:custDataLst>
              <p:tags r:id="rId21"/>
            </p:custDataLst>
          </p:nvPr>
        </p:nvSpPr>
        <p:spPr>
          <a:xfrm>
            <a:off x="7823667" y="4635450"/>
            <a:ext cx="1913417" cy="540000"/>
          </a:xfrm>
        </p:spPr>
        <p:txBody>
          <a:bodyPr lIns="90000" tIns="0" rIns="90000" bIns="46800" anchor="ctr" anchorCtr="0">
            <a:normAutofit/>
          </a:bodyPr>
          <a:lstStyle>
            <a:lvl1pPr marL="0" indent="0" algn="r">
              <a:buNone/>
              <a:defRPr sz="2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cxnSp>
        <p:nvCxnSpPr>
          <p:cNvPr id="22" name="直接连接符 21"/>
          <p:cNvCxnSpPr/>
          <p:nvPr userDrawn="1">
            <p:custDataLst>
              <p:tags r:id="rId22"/>
            </p:custDataLst>
          </p:nvPr>
        </p:nvCxnSpPr>
        <p:spPr>
          <a:xfrm>
            <a:off x="2644140" y="4465092"/>
            <a:ext cx="6941820" cy="0"/>
          </a:xfrm>
          <a:prstGeom prst="line">
            <a:avLst/>
          </a:prstGeom>
          <a:ln w="127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2"/>
            </p:custDataLst>
          </p:nvPr>
        </p:nvGrpSpPr>
        <p:grpSpPr>
          <a:xfrm>
            <a:off x="9354035" y="-415023"/>
            <a:ext cx="3104450" cy="7354022"/>
            <a:chOff x="9354035" y="-415023"/>
            <a:chExt cx="3104450" cy="7354022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 userDrawn="1">
              <p:custDataLst>
                <p:tags r:id="rId5"/>
              </p:custDataLst>
            </p:nvPr>
          </p:nvGrpSpPr>
          <p:grpSpPr>
            <a:xfrm>
              <a:off x="11141090" y="5939220"/>
              <a:ext cx="1317395" cy="999779"/>
              <a:chOff x="11141090" y="5939220"/>
              <a:chExt cx="1317395" cy="999779"/>
            </a:xfrm>
          </p:grpSpPr>
          <p:sp>
            <p:nvSpPr>
              <p:cNvPr id="11" name="六边形 10"/>
              <p:cNvSpPr/>
              <p:nvPr>
                <p:custDataLst>
                  <p:tags r:id="rId6"/>
                </p:custDataLst>
              </p:nvPr>
            </p:nvSpPr>
            <p:spPr>
              <a:xfrm rot="19800000">
                <a:off x="11141090" y="5939220"/>
                <a:ext cx="800414" cy="690013"/>
              </a:xfrm>
              <a:prstGeom prst="hexagon">
                <a:avLst>
                  <a:gd name="adj" fmla="val 28602"/>
                  <a:gd name="vf" fmla="val 115470"/>
                </a:avLst>
              </a:prstGeom>
              <a:noFill/>
              <a:ln w="28575">
                <a:solidFill>
                  <a:srgbClr val="F2A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任意多边形: 形状 11"/>
              <p:cNvSpPr/>
              <p:nvPr>
                <p:custDataLst>
                  <p:tags r:id="rId7"/>
                </p:custDataLst>
              </p:nvPr>
            </p:nvSpPr>
            <p:spPr>
              <a:xfrm rot="19800000">
                <a:off x="11426340" y="6123215"/>
                <a:ext cx="1032145" cy="815784"/>
              </a:xfrm>
              <a:custGeom>
                <a:avLst/>
                <a:gdLst>
                  <a:gd name="connsiteX0" fmla="*/ 1024591 w 1032145"/>
                  <a:gd name="connsiteY0" fmla="*/ 0 h 815784"/>
                  <a:gd name="connsiteX1" fmla="*/ 1032145 w 1032145"/>
                  <a:gd name="connsiteY1" fmla="*/ 13205 h 815784"/>
                  <a:gd name="connsiteX2" fmla="*/ 568776 w 1032145"/>
                  <a:gd name="connsiteY2" fmla="*/ 815784 h 815784"/>
                  <a:gd name="connsiteX3" fmla="*/ 0 w 1032145"/>
                  <a:gd name="connsiteY3" fmla="*/ 487401 h 815784"/>
                  <a:gd name="connsiteX4" fmla="*/ 278812 w 1032145"/>
                  <a:gd name="connsiteY4" fmla="*/ 0 h 81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2145" h="815784">
                    <a:moveTo>
                      <a:pt x="1024591" y="0"/>
                    </a:moveTo>
                    <a:lnTo>
                      <a:pt x="1032145" y="13205"/>
                    </a:lnTo>
                    <a:lnTo>
                      <a:pt x="568776" y="815784"/>
                    </a:lnTo>
                    <a:lnTo>
                      <a:pt x="0" y="487401"/>
                    </a:lnTo>
                    <a:lnTo>
                      <a:pt x="278812" y="0"/>
                    </a:lnTo>
                    <a:close/>
                  </a:path>
                </a:pathLst>
              </a:custGeom>
              <a:solidFill>
                <a:srgbClr val="F2A8A8">
                  <a:alpha val="53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buFont typeface="Arial" panose="020B0604020202020204" pitchFamily="34" charset="0"/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91440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37160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2880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2"/>
            </p:custDataLst>
          </p:nvPr>
        </p:nvGrpSpPr>
        <p:grpSpPr>
          <a:xfrm>
            <a:off x="2427633" y="2658596"/>
            <a:ext cx="1846047" cy="1645738"/>
            <a:chOff x="2427633" y="2658596"/>
            <a:chExt cx="1846047" cy="1645738"/>
          </a:xfrm>
        </p:grpSpPr>
        <p:sp>
          <p:nvSpPr>
            <p:cNvPr id="8" name="矩形 7"/>
            <p:cNvSpPr/>
            <p:nvPr>
              <p:custDataLst>
                <p:tags r:id="rId3"/>
              </p:custDataLst>
            </p:nvPr>
          </p:nvSpPr>
          <p:spPr>
            <a:xfrm rot="9915377">
              <a:off x="2744593" y="2658596"/>
              <a:ext cx="1529087" cy="1529087"/>
            </a:xfrm>
            <a:prstGeom prst="rect">
              <a:avLst/>
            </a:prstGeom>
            <a:noFill/>
            <a:ln>
              <a:solidFill>
                <a:srgbClr val="D647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/>
            <p:cNvSpPr/>
            <p:nvPr>
              <p:custDataLst>
                <p:tags r:id="rId4"/>
              </p:custDataLst>
            </p:nvPr>
          </p:nvSpPr>
          <p:spPr>
            <a:xfrm rot="8836549">
              <a:off x="2709569" y="2667987"/>
              <a:ext cx="1529087" cy="1529087"/>
            </a:xfrm>
            <a:prstGeom prst="rect">
              <a:avLst/>
            </a:prstGeom>
            <a:noFill/>
            <a:ln>
              <a:solidFill>
                <a:srgbClr val="D822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矩形 9"/>
            <p:cNvSpPr/>
            <p:nvPr>
              <p:custDataLst>
                <p:tags r:id="rId5"/>
              </p:custDataLst>
            </p:nvPr>
          </p:nvSpPr>
          <p:spPr>
            <a:xfrm rot="7313351">
              <a:off x="2708816" y="2670317"/>
              <a:ext cx="1529087" cy="1529087"/>
            </a:xfrm>
            <a:prstGeom prst="rect">
              <a:avLst/>
            </a:prstGeom>
            <a:noFill/>
            <a:ln>
              <a:solidFill>
                <a:srgbClr val="D55F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六边形 10"/>
            <p:cNvSpPr/>
            <p:nvPr userDrawn="1">
              <p:custDataLst>
                <p:tags r:id="rId6"/>
              </p:custDataLst>
            </p:nvPr>
          </p:nvSpPr>
          <p:spPr>
            <a:xfrm rot="19702030">
              <a:off x="2427633" y="3038825"/>
              <a:ext cx="1467990" cy="1265509"/>
            </a:xfrm>
            <a:prstGeom prst="hexagon">
              <a:avLst/>
            </a:prstGeom>
            <a:solidFill>
              <a:schemeClr val="accent2">
                <a:lumMod val="50000"/>
                <a:lumOff val="5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0"/>
            </p:custDataLst>
          </p:nvPr>
        </p:nvSpPr>
        <p:spPr>
          <a:xfrm>
            <a:off x="5153371" y="2747875"/>
            <a:ext cx="5001281" cy="1035068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 hasCustomPrompt="1"/>
            <p:custDataLst>
              <p:tags r:id="rId11"/>
            </p:custDataLst>
          </p:nvPr>
        </p:nvSpPr>
        <p:spPr>
          <a:xfrm>
            <a:off x="5162677" y="3844707"/>
            <a:ext cx="4991975" cy="750578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11141090" y="5939220"/>
            <a:ext cx="1317395" cy="999779"/>
            <a:chOff x="11141090" y="5939220"/>
            <a:chExt cx="1317395" cy="999779"/>
          </a:xfrm>
        </p:grpSpPr>
        <p:sp>
          <p:nvSpPr>
            <p:cNvPr id="9" name="六边形 8"/>
            <p:cNvSpPr/>
            <p:nvPr>
              <p:custDataLst>
                <p:tags r:id="rId3"/>
              </p:custDataLst>
            </p:nvPr>
          </p:nvSpPr>
          <p:spPr>
            <a:xfrm rot="19800000">
              <a:off x="11141090" y="5939220"/>
              <a:ext cx="800414" cy="690013"/>
            </a:xfrm>
            <a:prstGeom prst="hexagon">
              <a:avLst>
                <a:gd name="adj" fmla="val 28602"/>
                <a:gd name="vf" fmla="val 115470"/>
              </a:avLst>
            </a:prstGeom>
            <a:noFill/>
            <a:ln w="28575">
              <a:solidFill>
                <a:srgbClr val="F2A8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/>
            <p:nvPr>
              <p:custDataLst>
                <p:tags r:id="rId4"/>
              </p:custDataLst>
            </p:nvPr>
          </p:nvSpPr>
          <p:spPr>
            <a:xfrm rot="19800000">
              <a:off x="11426340" y="6123215"/>
              <a:ext cx="1032145" cy="815784"/>
            </a:xfrm>
            <a:custGeom>
              <a:avLst/>
              <a:gdLst>
                <a:gd name="connsiteX0" fmla="*/ 1024591 w 1032145"/>
                <a:gd name="connsiteY0" fmla="*/ 0 h 815784"/>
                <a:gd name="connsiteX1" fmla="*/ 1032145 w 1032145"/>
                <a:gd name="connsiteY1" fmla="*/ 13205 h 815784"/>
                <a:gd name="connsiteX2" fmla="*/ 568776 w 1032145"/>
                <a:gd name="connsiteY2" fmla="*/ 815784 h 815784"/>
                <a:gd name="connsiteX3" fmla="*/ 0 w 1032145"/>
                <a:gd name="connsiteY3" fmla="*/ 487401 h 815784"/>
                <a:gd name="connsiteX4" fmla="*/ 278812 w 1032145"/>
                <a:gd name="connsiteY4" fmla="*/ 0 h 81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145" h="815784">
                  <a:moveTo>
                    <a:pt x="1024591" y="0"/>
                  </a:moveTo>
                  <a:lnTo>
                    <a:pt x="1032145" y="13205"/>
                  </a:lnTo>
                  <a:lnTo>
                    <a:pt x="568776" y="815784"/>
                  </a:lnTo>
                  <a:lnTo>
                    <a:pt x="0" y="487401"/>
                  </a:lnTo>
                  <a:lnTo>
                    <a:pt x="278812" y="0"/>
                  </a:lnTo>
                  <a:close/>
                </a:path>
              </a:pathLst>
            </a:custGeom>
            <a:solidFill>
              <a:srgbClr val="F2A8A8">
                <a:alpha val="53000"/>
              </a:srgb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330200"/>
            <a:ext cx="10852237" cy="554998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6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2"/>
            </p:custDataLst>
          </p:nvPr>
        </p:nvGrpSpPr>
        <p:grpSpPr>
          <a:xfrm>
            <a:off x="3927371" y="-610084"/>
            <a:ext cx="3688498" cy="3248116"/>
            <a:chOff x="3927371" y="-610084"/>
            <a:chExt cx="3688498" cy="3248116"/>
          </a:xfrm>
        </p:grpSpPr>
        <p:sp>
          <p:nvSpPr>
            <p:cNvPr id="6" name="任意多边形: 形状 5"/>
            <p:cNvSpPr/>
            <p:nvPr userDrawn="1">
              <p:custDataLst>
                <p:tags r:id="rId3"/>
              </p:custDataLst>
            </p:nvPr>
          </p:nvSpPr>
          <p:spPr>
            <a:xfrm rot="9915377">
              <a:off x="4019600" y="-339507"/>
              <a:ext cx="2365344" cy="2075470"/>
            </a:xfrm>
            <a:custGeom>
              <a:avLst/>
              <a:gdLst>
                <a:gd name="connsiteX0" fmla="*/ 2365344 w 2365344"/>
                <a:gd name="connsiteY0" fmla="*/ 2075470 h 2075470"/>
                <a:gd name="connsiteX1" fmla="*/ 0 w 2365344"/>
                <a:gd name="connsiteY1" fmla="*/ 1453005 h 2075470"/>
                <a:gd name="connsiteX2" fmla="*/ 0 w 2365344"/>
                <a:gd name="connsiteY2" fmla="*/ 0 h 2075470"/>
                <a:gd name="connsiteX3" fmla="*/ 2365344 w 2365344"/>
                <a:gd name="connsiteY3" fmla="*/ 0 h 2075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5344" h="2075470">
                  <a:moveTo>
                    <a:pt x="2365344" y="2075470"/>
                  </a:moveTo>
                  <a:lnTo>
                    <a:pt x="0" y="1453005"/>
                  </a:lnTo>
                  <a:lnTo>
                    <a:pt x="0" y="0"/>
                  </a:lnTo>
                  <a:lnTo>
                    <a:pt x="2365344" y="0"/>
                  </a:lnTo>
                  <a:close/>
                </a:path>
              </a:pathLst>
            </a:custGeom>
            <a:noFill/>
            <a:ln>
              <a:solidFill>
                <a:schemeClr val="accent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" name="任意多边形: 形状 6"/>
            <p:cNvSpPr/>
            <p:nvPr userDrawn="1">
              <p:custDataLst>
                <p:tags r:id="rId4"/>
              </p:custDataLst>
            </p:nvPr>
          </p:nvSpPr>
          <p:spPr>
            <a:xfrm rot="8836549">
              <a:off x="3928535" y="-610084"/>
              <a:ext cx="2365344" cy="2365344"/>
            </a:xfrm>
            <a:custGeom>
              <a:avLst/>
              <a:gdLst>
                <a:gd name="connsiteX0" fmla="*/ 1955930 w 2365344"/>
                <a:gd name="connsiteY0" fmla="*/ 2365344 h 2365344"/>
                <a:gd name="connsiteX1" fmla="*/ 0 w 2365344"/>
                <a:gd name="connsiteY1" fmla="*/ 1108493 h 2365344"/>
                <a:gd name="connsiteX2" fmla="*/ 0 w 2365344"/>
                <a:gd name="connsiteY2" fmla="*/ 0 h 2365344"/>
                <a:gd name="connsiteX3" fmla="*/ 2365344 w 2365344"/>
                <a:gd name="connsiteY3" fmla="*/ 0 h 2365344"/>
                <a:gd name="connsiteX4" fmla="*/ 2365344 w 2365344"/>
                <a:gd name="connsiteY4" fmla="*/ 2365344 h 236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5344" h="2365344">
                  <a:moveTo>
                    <a:pt x="1955930" y="2365344"/>
                  </a:moveTo>
                  <a:lnTo>
                    <a:pt x="0" y="1108493"/>
                  </a:lnTo>
                  <a:lnTo>
                    <a:pt x="0" y="0"/>
                  </a:lnTo>
                  <a:lnTo>
                    <a:pt x="2365344" y="0"/>
                  </a:lnTo>
                  <a:lnTo>
                    <a:pt x="2365344" y="2365344"/>
                  </a:lnTo>
                  <a:close/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8" name="任意多边形: 形状 7"/>
            <p:cNvSpPr/>
            <p:nvPr userDrawn="1">
              <p:custDataLst>
                <p:tags r:id="rId5"/>
              </p:custDataLst>
            </p:nvPr>
          </p:nvSpPr>
          <p:spPr>
            <a:xfrm rot="7313351">
              <a:off x="3927371" y="-606480"/>
              <a:ext cx="2365344" cy="2365344"/>
            </a:xfrm>
            <a:custGeom>
              <a:avLst/>
              <a:gdLst>
                <a:gd name="connsiteX0" fmla="*/ 1234769 w 2365344"/>
                <a:gd name="connsiteY0" fmla="*/ 2365344 h 2365344"/>
                <a:gd name="connsiteX1" fmla="*/ 0 w 2365344"/>
                <a:gd name="connsiteY1" fmla="*/ 380771 h 2365344"/>
                <a:gd name="connsiteX2" fmla="*/ 0 w 2365344"/>
                <a:gd name="connsiteY2" fmla="*/ 0 h 2365344"/>
                <a:gd name="connsiteX3" fmla="*/ 2365344 w 2365344"/>
                <a:gd name="connsiteY3" fmla="*/ 0 h 2365344"/>
                <a:gd name="connsiteX4" fmla="*/ 2365344 w 2365344"/>
                <a:gd name="connsiteY4" fmla="*/ 2365344 h 236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5344" h="2365344">
                  <a:moveTo>
                    <a:pt x="1234769" y="2365344"/>
                  </a:moveTo>
                  <a:lnTo>
                    <a:pt x="0" y="380771"/>
                  </a:lnTo>
                  <a:lnTo>
                    <a:pt x="0" y="0"/>
                  </a:lnTo>
                  <a:lnTo>
                    <a:pt x="2365344" y="0"/>
                  </a:lnTo>
                  <a:lnTo>
                    <a:pt x="2365344" y="2365344"/>
                  </a:lnTo>
                  <a:close/>
                </a:path>
              </a:pathLst>
            </a:custGeom>
            <a:noFill/>
            <a:ln>
              <a:solidFill>
                <a:schemeClr val="accent5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9" name="六边形 8"/>
            <p:cNvSpPr/>
            <p:nvPr userDrawn="1">
              <p:custDataLst>
                <p:tags r:id="rId6"/>
              </p:custDataLst>
            </p:nvPr>
          </p:nvSpPr>
          <p:spPr>
            <a:xfrm rot="19702030">
              <a:off x="6354321" y="1550491"/>
              <a:ext cx="1261548" cy="1087541"/>
            </a:xfrm>
            <a:prstGeom prst="hexagon">
              <a:avLst/>
            </a:prstGeom>
            <a:solidFill>
              <a:schemeClr val="accent2">
                <a:lumMod val="50000"/>
                <a:lumOff val="5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55588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4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4508500" y="2734310"/>
            <a:ext cx="5298440" cy="759460"/>
          </a:xfrm>
        </p:spPr>
        <p:txBody>
          <a:bodyPr lIns="90000" tIns="46800" rIns="90000" bIns="0" anchor="b" anchorCtr="0">
            <a:normAutofit/>
          </a:bodyPr>
          <a:lstStyle>
            <a:lvl1pPr>
              <a:defRPr sz="4400" u="none" strike="noStrike" kern="1200" cap="none" spc="3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7"/>
            </p:custDataLst>
          </p:nvPr>
        </p:nvSpPr>
        <p:spPr>
          <a:xfrm>
            <a:off x="4508500" y="3554095"/>
            <a:ext cx="5298440" cy="1343025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9354035" y="-415023"/>
            <a:ext cx="3104450" cy="7354022"/>
            <a:chOff x="9354035" y="-415023"/>
            <a:chExt cx="3104450" cy="7354022"/>
          </a:xfrm>
        </p:grpSpPr>
        <p:sp>
          <p:nvSpPr>
            <p:cNvPr id="9" name="任意多边形: 形状 8"/>
            <p:cNvSpPr/>
            <p:nvPr userDrawn="1">
              <p:custDataLst>
                <p:tags r:id="rId3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4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1" name="组合 10"/>
            <p:cNvGrpSpPr/>
            <p:nvPr userDrawn="1">
              <p:custDataLst>
                <p:tags r:id="rId5"/>
              </p:custDataLst>
            </p:nvPr>
          </p:nvGrpSpPr>
          <p:grpSpPr>
            <a:xfrm>
              <a:off x="11141090" y="5939220"/>
              <a:ext cx="1317395" cy="999779"/>
              <a:chOff x="11141090" y="5939220"/>
              <a:chExt cx="1317395" cy="999779"/>
            </a:xfrm>
          </p:grpSpPr>
          <p:sp>
            <p:nvSpPr>
              <p:cNvPr id="12" name="六边形 11"/>
              <p:cNvSpPr/>
              <p:nvPr>
                <p:custDataLst>
                  <p:tags r:id="rId6"/>
                </p:custDataLst>
              </p:nvPr>
            </p:nvSpPr>
            <p:spPr>
              <a:xfrm rot="19800000">
                <a:off x="11141090" y="5939220"/>
                <a:ext cx="800414" cy="690013"/>
              </a:xfrm>
              <a:prstGeom prst="hexagon">
                <a:avLst>
                  <a:gd name="adj" fmla="val 28602"/>
                  <a:gd name="vf" fmla="val 115470"/>
                </a:avLst>
              </a:prstGeom>
              <a:noFill/>
              <a:ln w="28575">
                <a:solidFill>
                  <a:srgbClr val="F2A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: 形状 12"/>
              <p:cNvSpPr/>
              <p:nvPr>
                <p:custDataLst>
                  <p:tags r:id="rId7"/>
                </p:custDataLst>
              </p:nvPr>
            </p:nvSpPr>
            <p:spPr>
              <a:xfrm rot="19800000">
                <a:off x="11426340" y="6123215"/>
                <a:ext cx="1032145" cy="815784"/>
              </a:xfrm>
              <a:custGeom>
                <a:avLst/>
                <a:gdLst>
                  <a:gd name="connsiteX0" fmla="*/ 1024591 w 1032145"/>
                  <a:gd name="connsiteY0" fmla="*/ 0 h 815784"/>
                  <a:gd name="connsiteX1" fmla="*/ 1032145 w 1032145"/>
                  <a:gd name="connsiteY1" fmla="*/ 13205 h 815784"/>
                  <a:gd name="connsiteX2" fmla="*/ 568776 w 1032145"/>
                  <a:gd name="connsiteY2" fmla="*/ 815784 h 815784"/>
                  <a:gd name="connsiteX3" fmla="*/ 0 w 1032145"/>
                  <a:gd name="connsiteY3" fmla="*/ 487401 h 815784"/>
                  <a:gd name="connsiteX4" fmla="*/ 278812 w 1032145"/>
                  <a:gd name="connsiteY4" fmla="*/ 0 h 81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2145" h="815784">
                    <a:moveTo>
                      <a:pt x="1024591" y="0"/>
                    </a:moveTo>
                    <a:lnTo>
                      <a:pt x="1032145" y="13205"/>
                    </a:lnTo>
                    <a:lnTo>
                      <a:pt x="568776" y="815784"/>
                    </a:lnTo>
                    <a:lnTo>
                      <a:pt x="0" y="487401"/>
                    </a:lnTo>
                    <a:lnTo>
                      <a:pt x="278812" y="0"/>
                    </a:lnTo>
                    <a:close/>
                  </a:path>
                </a:pathLst>
              </a:custGeom>
              <a:solidFill>
                <a:srgbClr val="F2A8A8">
                  <a:alpha val="53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buFont typeface="Arial" panose="020B0604020202020204" pitchFamily="34" charset="0"/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9354035" y="-415023"/>
            <a:ext cx="3104450" cy="7354022"/>
            <a:chOff x="9354035" y="-415023"/>
            <a:chExt cx="3104450" cy="7354022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 userDrawn="1">
              <p:custDataLst>
                <p:tags r:id="rId5"/>
              </p:custDataLst>
            </p:nvPr>
          </p:nvGrpSpPr>
          <p:grpSpPr>
            <a:xfrm>
              <a:off x="11141090" y="5939220"/>
              <a:ext cx="1317395" cy="999779"/>
              <a:chOff x="11141090" y="5939220"/>
              <a:chExt cx="1317395" cy="999779"/>
            </a:xfrm>
          </p:grpSpPr>
          <p:sp>
            <p:nvSpPr>
              <p:cNvPr id="11" name="六边形 10"/>
              <p:cNvSpPr/>
              <p:nvPr>
                <p:custDataLst>
                  <p:tags r:id="rId6"/>
                </p:custDataLst>
              </p:nvPr>
            </p:nvSpPr>
            <p:spPr>
              <a:xfrm rot="19800000">
                <a:off x="11141090" y="5939220"/>
                <a:ext cx="800414" cy="690013"/>
              </a:xfrm>
              <a:prstGeom prst="hexagon">
                <a:avLst>
                  <a:gd name="adj" fmla="val 28602"/>
                  <a:gd name="vf" fmla="val 115470"/>
                </a:avLst>
              </a:prstGeom>
              <a:noFill/>
              <a:ln w="28575">
                <a:solidFill>
                  <a:srgbClr val="F2A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任意多边形: 形状 11"/>
              <p:cNvSpPr/>
              <p:nvPr>
                <p:custDataLst>
                  <p:tags r:id="rId7"/>
                </p:custDataLst>
              </p:nvPr>
            </p:nvSpPr>
            <p:spPr>
              <a:xfrm rot="19800000">
                <a:off x="11426340" y="6123215"/>
                <a:ext cx="1032145" cy="815784"/>
              </a:xfrm>
              <a:custGeom>
                <a:avLst/>
                <a:gdLst>
                  <a:gd name="connsiteX0" fmla="*/ 1024591 w 1032145"/>
                  <a:gd name="connsiteY0" fmla="*/ 0 h 815784"/>
                  <a:gd name="connsiteX1" fmla="*/ 1032145 w 1032145"/>
                  <a:gd name="connsiteY1" fmla="*/ 13205 h 815784"/>
                  <a:gd name="connsiteX2" fmla="*/ 568776 w 1032145"/>
                  <a:gd name="connsiteY2" fmla="*/ 815784 h 815784"/>
                  <a:gd name="connsiteX3" fmla="*/ 0 w 1032145"/>
                  <a:gd name="connsiteY3" fmla="*/ 487401 h 815784"/>
                  <a:gd name="connsiteX4" fmla="*/ 278812 w 1032145"/>
                  <a:gd name="connsiteY4" fmla="*/ 0 h 81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2145" h="815784">
                    <a:moveTo>
                      <a:pt x="1024591" y="0"/>
                    </a:moveTo>
                    <a:lnTo>
                      <a:pt x="1032145" y="13205"/>
                    </a:lnTo>
                    <a:lnTo>
                      <a:pt x="568776" y="815784"/>
                    </a:lnTo>
                    <a:lnTo>
                      <a:pt x="0" y="487401"/>
                    </a:lnTo>
                    <a:lnTo>
                      <a:pt x="278812" y="0"/>
                    </a:lnTo>
                    <a:close/>
                  </a:path>
                </a:pathLst>
              </a:custGeom>
              <a:solidFill>
                <a:srgbClr val="F2A8A8">
                  <a:alpha val="53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lIns="90000" tIns="46800" rIns="90000" bIns="46800">
            <a:normAutofit/>
          </a:bodyPr>
          <a:lstStyle>
            <a:lvl1pPr indent="0" eaLnBrk="1" fontAlgn="auto" latinLnBrk="0" hangingPunct="1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9354035" y="-415023"/>
            <a:ext cx="3104450" cy="7354022"/>
            <a:chOff x="9354035" y="-415023"/>
            <a:chExt cx="3104450" cy="7354022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 userDrawn="1">
              <p:custDataLst>
                <p:tags r:id="rId5"/>
              </p:custDataLst>
            </p:nvPr>
          </p:nvGrpSpPr>
          <p:grpSpPr>
            <a:xfrm>
              <a:off x="11141090" y="5939220"/>
              <a:ext cx="1317395" cy="999779"/>
              <a:chOff x="11141090" y="5939220"/>
              <a:chExt cx="1317395" cy="999779"/>
            </a:xfrm>
          </p:grpSpPr>
          <p:sp>
            <p:nvSpPr>
              <p:cNvPr id="11" name="六边形 10"/>
              <p:cNvSpPr/>
              <p:nvPr>
                <p:custDataLst>
                  <p:tags r:id="rId6"/>
                </p:custDataLst>
              </p:nvPr>
            </p:nvSpPr>
            <p:spPr>
              <a:xfrm rot="19800000">
                <a:off x="11141090" y="5939220"/>
                <a:ext cx="800414" cy="690013"/>
              </a:xfrm>
              <a:prstGeom prst="hexagon">
                <a:avLst>
                  <a:gd name="adj" fmla="val 28602"/>
                  <a:gd name="vf" fmla="val 115470"/>
                </a:avLst>
              </a:prstGeom>
              <a:noFill/>
              <a:ln w="28575">
                <a:solidFill>
                  <a:schemeClr val="accent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任意多边形: 形状 11"/>
              <p:cNvSpPr/>
              <p:nvPr>
                <p:custDataLst>
                  <p:tags r:id="rId7"/>
                </p:custDataLst>
              </p:nvPr>
            </p:nvSpPr>
            <p:spPr>
              <a:xfrm rot="19800000">
                <a:off x="11426340" y="6123215"/>
                <a:ext cx="1032145" cy="815784"/>
              </a:xfrm>
              <a:custGeom>
                <a:avLst/>
                <a:gdLst>
                  <a:gd name="connsiteX0" fmla="*/ 1024591 w 1032145"/>
                  <a:gd name="connsiteY0" fmla="*/ 0 h 815784"/>
                  <a:gd name="connsiteX1" fmla="*/ 1032145 w 1032145"/>
                  <a:gd name="connsiteY1" fmla="*/ 13205 h 815784"/>
                  <a:gd name="connsiteX2" fmla="*/ 568776 w 1032145"/>
                  <a:gd name="connsiteY2" fmla="*/ 815784 h 815784"/>
                  <a:gd name="connsiteX3" fmla="*/ 0 w 1032145"/>
                  <a:gd name="connsiteY3" fmla="*/ 487401 h 815784"/>
                  <a:gd name="connsiteX4" fmla="*/ 278812 w 1032145"/>
                  <a:gd name="connsiteY4" fmla="*/ 0 h 81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2145" h="815784">
                    <a:moveTo>
                      <a:pt x="1024591" y="0"/>
                    </a:moveTo>
                    <a:lnTo>
                      <a:pt x="1032145" y="13205"/>
                    </a:lnTo>
                    <a:lnTo>
                      <a:pt x="568776" y="815784"/>
                    </a:lnTo>
                    <a:lnTo>
                      <a:pt x="0" y="487401"/>
                    </a:lnTo>
                    <a:lnTo>
                      <a:pt x="278812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53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lIns="90000" tIns="46800" rIns="90000" bIns="46800"/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2pPr>
            <a:lvl3pPr marL="9144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3pPr>
            <a:lvl4pPr marL="13716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4pPr>
            <a:lvl5pPr marL="18288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039748" y="1094426"/>
            <a:ext cx="13904815" cy="6755332"/>
            <a:chOff x="-1039748" y="1094426"/>
            <a:chExt cx="13904815" cy="6755332"/>
          </a:xfrm>
        </p:grpSpPr>
        <p:sp>
          <p:nvSpPr>
            <p:cNvPr id="6" name="任意多边形: 形状 5"/>
            <p:cNvSpPr/>
            <p:nvPr userDrawn="1">
              <p:custDataLst>
                <p:tags r:id="rId3"/>
              </p:custDataLst>
            </p:nvPr>
          </p:nvSpPr>
          <p:spPr>
            <a:xfrm rot="9915377">
              <a:off x="-521084" y="1094426"/>
              <a:ext cx="3210171" cy="3650670"/>
            </a:xfrm>
            <a:custGeom>
              <a:avLst/>
              <a:gdLst>
                <a:gd name="connsiteX0" fmla="*/ 0 w 3210171"/>
                <a:gd name="connsiteY0" fmla="*/ 3650670 h 3650670"/>
                <a:gd name="connsiteX1" fmla="*/ 0 w 3210171"/>
                <a:gd name="connsiteY1" fmla="*/ 0 h 3650670"/>
                <a:gd name="connsiteX2" fmla="*/ 3210171 w 3210171"/>
                <a:gd name="connsiteY2" fmla="*/ 0 h 3650670"/>
                <a:gd name="connsiteX3" fmla="*/ 2249458 w 3210171"/>
                <a:gd name="connsiteY3" fmla="*/ 3650670 h 365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171" h="3650670">
                  <a:moveTo>
                    <a:pt x="0" y="3650670"/>
                  </a:moveTo>
                  <a:lnTo>
                    <a:pt x="0" y="0"/>
                  </a:lnTo>
                  <a:lnTo>
                    <a:pt x="3210171" y="0"/>
                  </a:lnTo>
                  <a:lnTo>
                    <a:pt x="2249458" y="3650670"/>
                  </a:lnTo>
                  <a:close/>
                </a:path>
              </a:pathLst>
            </a:custGeom>
            <a:noFill/>
            <a:ln>
              <a:solidFill>
                <a:schemeClr val="accent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" name="任意多边形: 形状 6"/>
            <p:cNvSpPr/>
            <p:nvPr userDrawn="1">
              <p:custDataLst>
                <p:tags r:id="rId4"/>
              </p:custDataLst>
            </p:nvPr>
          </p:nvSpPr>
          <p:spPr>
            <a:xfrm rot="8836549">
              <a:off x="-1037950" y="1172896"/>
              <a:ext cx="3650670" cy="3650669"/>
            </a:xfrm>
            <a:custGeom>
              <a:avLst/>
              <a:gdLst>
                <a:gd name="connsiteX0" fmla="*/ 0 w 3650670"/>
                <a:gd name="connsiteY0" fmla="*/ 3650669 h 3650669"/>
                <a:gd name="connsiteX1" fmla="*/ 0 w 3650670"/>
                <a:gd name="connsiteY1" fmla="*/ 0 h 3650669"/>
                <a:gd name="connsiteX2" fmla="*/ 3650670 w 3650670"/>
                <a:gd name="connsiteY2" fmla="*/ 0 h 3650669"/>
                <a:gd name="connsiteX3" fmla="*/ 3650670 w 3650670"/>
                <a:gd name="connsiteY3" fmla="*/ 448068 h 3650669"/>
                <a:gd name="connsiteX4" fmla="*/ 1592728 w 3650670"/>
                <a:gd name="connsiteY4" fmla="*/ 3650669 h 365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3650669">
                  <a:moveTo>
                    <a:pt x="0" y="3650669"/>
                  </a:moveTo>
                  <a:lnTo>
                    <a:pt x="0" y="0"/>
                  </a:lnTo>
                  <a:lnTo>
                    <a:pt x="3650670" y="0"/>
                  </a:lnTo>
                  <a:lnTo>
                    <a:pt x="3650670" y="448068"/>
                  </a:lnTo>
                  <a:lnTo>
                    <a:pt x="1592728" y="3650669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8" name="任意多边形: 形状 7"/>
            <p:cNvSpPr/>
            <p:nvPr userDrawn="1">
              <p:custDataLst>
                <p:tags r:id="rId5"/>
              </p:custDataLst>
            </p:nvPr>
          </p:nvSpPr>
          <p:spPr>
            <a:xfrm rot="7313351">
              <a:off x="-1039748" y="1178459"/>
              <a:ext cx="3650670" cy="3650669"/>
            </a:xfrm>
            <a:custGeom>
              <a:avLst/>
              <a:gdLst>
                <a:gd name="connsiteX0" fmla="*/ 0 w 3650670"/>
                <a:gd name="connsiteY0" fmla="*/ 3650669 h 3650669"/>
                <a:gd name="connsiteX1" fmla="*/ 0 w 3650670"/>
                <a:gd name="connsiteY1" fmla="*/ 0 h 3650669"/>
                <a:gd name="connsiteX2" fmla="*/ 3650670 w 3650670"/>
                <a:gd name="connsiteY2" fmla="*/ 0 h 3650669"/>
                <a:gd name="connsiteX3" fmla="*/ 3650670 w 3650670"/>
                <a:gd name="connsiteY3" fmla="*/ 1619223 h 3650669"/>
                <a:gd name="connsiteX4" fmla="*/ 385642 w 3650670"/>
                <a:gd name="connsiteY4" fmla="*/ 3650669 h 365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3650669">
                  <a:moveTo>
                    <a:pt x="0" y="3650669"/>
                  </a:moveTo>
                  <a:lnTo>
                    <a:pt x="0" y="0"/>
                  </a:lnTo>
                  <a:lnTo>
                    <a:pt x="3650670" y="0"/>
                  </a:lnTo>
                  <a:lnTo>
                    <a:pt x="3650670" y="1619223"/>
                  </a:lnTo>
                  <a:lnTo>
                    <a:pt x="385642" y="3650669"/>
                  </a:lnTo>
                  <a:close/>
                </a:path>
              </a:pathLst>
            </a:custGeom>
            <a:noFill/>
            <a:ln>
              <a:solidFill>
                <a:schemeClr val="accent5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9" name="六边形 8"/>
            <p:cNvSpPr/>
            <p:nvPr userDrawn="1">
              <p:custDataLst>
                <p:tags r:id="rId6"/>
              </p:custDataLst>
            </p:nvPr>
          </p:nvSpPr>
          <p:spPr>
            <a:xfrm rot="19702030">
              <a:off x="115168" y="1918308"/>
              <a:ext cx="3504802" cy="3021381"/>
            </a:xfrm>
            <a:prstGeom prst="hexagon">
              <a:avLst/>
            </a:prstGeom>
            <a:solidFill>
              <a:schemeClr val="accent2">
                <a:lumMod val="50000"/>
                <a:lumOff val="5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7"/>
              </p:custDataLst>
            </p:nvPr>
          </p:nvSpPr>
          <p:spPr>
            <a:xfrm rot="9915377">
              <a:off x="9422104" y="4647885"/>
              <a:ext cx="3128105" cy="2473084"/>
            </a:xfrm>
            <a:custGeom>
              <a:avLst/>
              <a:gdLst>
                <a:gd name="connsiteX0" fmla="*/ 0 w 3128105"/>
                <a:gd name="connsiteY0" fmla="*/ 2473084 h 2473084"/>
                <a:gd name="connsiteX1" fmla="*/ 650818 w 3128105"/>
                <a:gd name="connsiteY1" fmla="*/ 0 h 2473084"/>
                <a:gd name="connsiteX2" fmla="*/ 3128105 w 3128105"/>
                <a:gd name="connsiteY2" fmla="*/ 651925 h 2473084"/>
                <a:gd name="connsiteX3" fmla="*/ 3128104 w 3128105"/>
                <a:gd name="connsiteY3" fmla="*/ 2473084 h 2473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8105" h="2473084">
                  <a:moveTo>
                    <a:pt x="0" y="2473084"/>
                  </a:moveTo>
                  <a:lnTo>
                    <a:pt x="650818" y="0"/>
                  </a:lnTo>
                  <a:lnTo>
                    <a:pt x="3128105" y="651925"/>
                  </a:lnTo>
                  <a:lnTo>
                    <a:pt x="3128104" y="2473084"/>
                  </a:lnTo>
                  <a:close/>
                </a:path>
              </a:pathLst>
            </a:custGeom>
            <a:noFill/>
            <a:ln>
              <a:solidFill>
                <a:schemeClr val="accent2">
                  <a:lumMod val="50000"/>
                  <a:lumOff val="50000"/>
                  <a:alpha val="3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1" name="任意多边形: 形状 10"/>
            <p:cNvSpPr/>
            <p:nvPr userDrawn="1">
              <p:custDataLst>
                <p:tags r:id="rId8"/>
              </p:custDataLst>
            </p:nvPr>
          </p:nvSpPr>
          <p:spPr>
            <a:xfrm rot="8836549">
              <a:off x="9214397" y="4662321"/>
              <a:ext cx="3650670" cy="2669046"/>
            </a:xfrm>
            <a:custGeom>
              <a:avLst/>
              <a:gdLst>
                <a:gd name="connsiteX0" fmla="*/ 0 w 3650670"/>
                <a:gd name="connsiteY0" fmla="*/ 2669046 h 2669046"/>
                <a:gd name="connsiteX1" fmla="*/ 0 w 3650670"/>
                <a:gd name="connsiteY1" fmla="*/ 2058425 h 2669046"/>
                <a:gd name="connsiteX2" fmla="*/ 1322713 w 3650670"/>
                <a:gd name="connsiteY2" fmla="*/ 0 h 2669046"/>
                <a:gd name="connsiteX3" fmla="*/ 3650670 w 3650670"/>
                <a:gd name="connsiteY3" fmla="*/ 1495910 h 2669046"/>
                <a:gd name="connsiteX4" fmla="*/ 3650670 w 3650670"/>
                <a:gd name="connsiteY4" fmla="*/ 2669046 h 2669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2669046">
                  <a:moveTo>
                    <a:pt x="0" y="2669046"/>
                  </a:moveTo>
                  <a:lnTo>
                    <a:pt x="0" y="2058425"/>
                  </a:lnTo>
                  <a:lnTo>
                    <a:pt x="1322713" y="0"/>
                  </a:lnTo>
                  <a:lnTo>
                    <a:pt x="3650670" y="1495910"/>
                  </a:lnTo>
                  <a:lnTo>
                    <a:pt x="3650670" y="2669046"/>
                  </a:lnTo>
                  <a:close/>
                </a:path>
              </a:pathLst>
            </a:custGeom>
            <a:noFill/>
            <a:ln>
              <a:solidFill>
                <a:schemeClr val="accent5">
                  <a:lumMod val="50000"/>
                  <a:lumOff val="50000"/>
                  <a:alpha val="3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9"/>
              </p:custDataLst>
            </p:nvPr>
          </p:nvSpPr>
          <p:spPr>
            <a:xfrm rot="7313351">
              <a:off x="9255217" y="4713718"/>
              <a:ext cx="3470433" cy="2801647"/>
            </a:xfrm>
            <a:custGeom>
              <a:avLst/>
              <a:gdLst>
                <a:gd name="connsiteX0" fmla="*/ 0 w 3470433"/>
                <a:gd name="connsiteY0" fmla="*/ 2801647 h 2801647"/>
                <a:gd name="connsiteX1" fmla="*/ 0 w 3470433"/>
                <a:gd name="connsiteY1" fmla="*/ 1074694 h 2801647"/>
                <a:gd name="connsiteX2" fmla="*/ 1727295 w 3470433"/>
                <a:gd name="connsiteY2" fmla="*/ 0 h 2801647"/>
                <a:gd name="connsiteX3" fmla="*/ 3470433 w 3470433"/>
                <a:gd name="connsiteY3" fmla="*/ 2801647 h 2801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70433" h="2801647">
                  <a:moveTo>
                    <a:pt x="0" y="2801647"/>
                  </a:moveTo>
                  <a:lnTo>
                    <a:pt x="0" y="1074694"/>
                  </a:lnTo>
                  <a:lnTo>
                    <a:pt x="1727295" y="0"/>
                  </a:lnTo>
                  <a:lnTo>
                    <a:pt x="3470433" y="2801647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50000"/>
                  <a:lumOff val="50000"/>
                  <a:alpha val="3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任意多边形: 形状 12"/>
            <p:cNvSpPr/>
            <p:nvPr userDrawn="1">
              <p:custDataLst>
                <p:tags r:id="rId10"/>
              </p:custDataLst>
            </p:nvPr>
          </p:nvSpPr>
          <p:spPr>
            <a:xfrm rot="19702030">
              <a:off x="8729092" y="5065936"/>
              <a:ext cx="3204784" cy="2561222"/>
            </a:xfrm>
            <a:custGeom>
              <a:avLst/>
              <a:gdLst>
                <a:gd name="connsiteX0" fmla="*/ 2449439 w 3204784"/>
                <a:gd name="connsiteY0" fmla="*/ 0 h 2561222"/>
                <a:gd name="connsiteX1" fmla="*/ 3204784 w 3204784"/>
                <a:gd name="connsiteY1" fmla="*/ 1510690 h 2561222"/>
                <a:gd name="connsiteX2" fmla="*/ 2679518 w 3204784"/>
                <a:gd name="connsiteY2" fmla="*/ 2561222 h 2561222"/>
                <a:gd name="connsiteX3" fmla="*/ 0 w 3204784"/>
                <a:gd name="connsiteY3" fmla="*/ 910655 h 2561222"/>
                <a:gd name="connsiteX4" fmla="*/ 455327 w 3204784"/>
                <a:gd name="connsiteY4" fmla="*/ 0 h 256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4784" h="2561222">
                  <a:moveTo>
                    <a:pt x="2449439" y="0"/>
                  </a:moveTo>
                  <a:lnTo>
                    <a:pt x="3204784" y="1510690"/>
                  </a:lnTo>
                  <a:lnTo>
                    <a:pt x="2679518" y="2561222"/>
                  </a:lnTo>
                  <a:lnTo>
                    <a:pt x="0" y="910655"/>
                  </a:lnTo>
                  <a:lnTo>
                    <a:pt x="455327" y="0"/>
                  </a:lnTo>
                  <a:close/>
                </a:path>
              </a:pathLst>
            </a:custGeom>
            <a:solidFill>
              <a:schemeClr val="accent2">
                <a:lumMod val="50000"/>
                <a:lumOff val="50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4"/>
            </p:custDataLst>
          </p:nvPr>
        </p:nvSpPr>
        <p:spPr>
          <a:xfrm>
            <a:off x="3616763" y="2213264"/>
            <a:ext cx="5552985" cy="1787678"/>
          </a:xfrm>
        </p:spPr>
        <p:txBody>
          <a:bodyPr vert="horz" lIns="90000" tIns="46800" rIns="90000" bIns="46800" rtlCol="0" anchor="b" anchorCtr="1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3" hasCustomPrompt="1"/>
            <p:custDataLst>
              <p:tags r:id="rId15"/>
            </p:custDataLst>
          </p:nvPr>
        </p:nvSpPr>
        <p:spPr>
          <a:xfrm>
            <a:off x="3616763" y="4068975"/>
            <a:ext cx="5552985" cy="569912"/>
          </a:xfrm>
        </p:spPr>
        <p:txBody>
          <a:bodyPr lIns="90000" tIns="46800" rIns="90000" bIns="46800" anchor="t" anchorCtr="1">
            <a:normAutofit/>
          </a:bodyPr>
          <a:lstStyle>
            <a:lvl1pPr marL="0" indent="0" algn="ctr">
              <a:buNone/>
              <a:defRPr sz="1800" spc="2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2"/>
            </p:custDataLst>
          </p:nvPr>
        </p:nvGrpSpPr>
        <p:grpSpPr>
          <a:xfrm rot="0">
            <a:off x="11141075" y="5939155"/>
            <a:ext cx="1317625" cy="999490"/>
            <a:chOff x="11141090" y="5939220"/>
            <a:chExt cx="1317395" cy="999779"/>
          </a:xfrm>
        </p:grpSpPr>
        <p:sp>
          <p:nvSpPr>
            <p:cNvPr id="9" name="六边形 8"/>
            <p:cNvSpPr/>
            <p:nvPr>
              <p:custDataLst>
                <p:tags r:id="rId3"/>
              </p:custDataLst>
            </p:nvPr>
          </p:nvSpPr>
          <p:spPr>
            <a:xfrm rot="19800000">
              <a:off x="11141090" y="5939220"/>
              <a:ext cx="800414" cy="690013"/>
            </a:xfrm>
            <a:prstGeom prst="hexagon">
              <a:avLst>
                <a:gd name="adj" fmla="val 28602"/>
                <a:gd name="vf" fmla="val 115470"/>
              </a:avLst>
            </a:prstGeom>
            <a:noFill/>
            <a:ln w="28575">
              <a:solidFill>
                <a:schemeClr val="accent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>
            <a:xfrm rot="19800000">
              <a:off x="11426340" y="6123215"/>
              <a:ext cx="1032145" cy="815784"/>
            </a:xfrm>
            <a:custGeom>
              <a:avLst/>
              <a:gdLst>
                <a:gd name="connsiteX0" fmla="*/ 1024591 w 1032145"/>
                <a:gd name="connsiteY0" fmla="*/ 0 h 815784"/>
                <a:gd name="connsiteX1" fmla="*/ 1032145 w 1032145"/>
                <a:gd name="connsiteY1" fmla="*/ 13205 h 815784"/>
                <a:gd name="connsiteX2" fmla="*/ 568776 w 1032145"/>
                <a:gd name="connsiteY2" fmla="*/ 815784 h 815784"/>
                <a:gd name="connsiteX3" fmla="*/ 0 w 1032145"/>
                <a:gd name="connsiteY3" fmla="*/ 487401 h 815784"/>
                <a:gd name="connsiteX4" fmla="*/ 278812 w 1032145"/>
                <a:gd name="connsiteY4" fmla="*/ 0 h 81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145" h="815784">
                  <a:moveTo>
                    <a:pt x="1024591" y="0"/>
                  </a:moveTo>
                  <a:lnTo>
                    <a:pt x="1032145" y="13205"/>
                  </a:lnTo>
                  <a:lnTo>
                    <a:pt x="568776" y="815784"/>
                  </a:lnTo>
                  <a:lnTo>
                    <a:pt x="0" y="487401"/>
                  </a:lnTo>
                  <a:lnTo>
                    <a:pt x="278812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3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3" name="任意多边形: 形状 12"/>
          <p:cNvSpPr/>
          <p:nvPr userDrawn="1">
            <p:custDataLst>
              <p:tags r:id="rId5"/>
            </p:custDataLst>
          </p:nvPr>
        </p:nvSpPr>
        <p:spPr>
          <a:xfrm>
            <a:off x="158115" y="0"/>
            <a:ext cx="1064895" cy="499110"/>
          </a:xfrm>
          <a:custGeom>
            <a:avLst/>
            <a:gdLst>
              <a:gd name="connsiteX0" fmla="*/ 22981 w 1064771"/>
              <a:gd name="connsiteY0" fmla="*/ 0 h 499126"/>
              <a:gd name="connsiteX1" fmla="*/ 1041790 w 1064771"/>
              <a:gd name="connsiteY1" fmla="*/ 0 h 499126"/>
              <a:gd name="connsiteX2" fmla="*/ 1064771 w 1064771"/>
              <a:gd name="connsiteY2" fmla="*/ 40173 h 499126"/>
              <a:gd name="connsiteX3" fmla="*/ 802231 w 1064771"/>
              <a:gd name="connsiteY3" fmla="*/ 499126 h 499126"/>
              <a:gd name="connsiteX4" fmla="*/ 262540 w 1064771"/>
              <a:gd name="connsiteY4" fmla="*/ 499126 h 499126"/>
              <a:gd name="connsiteX5" fmla="*/ 0 w 1064771"/>
              <a:gd name="connsiteY5" fmla="*/ 40173 h 49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4771" h="499126">
                <a:moveTo>
                  <a:pt x="22981" y="0"/>
                </a:moveTo>
                <a:lnTo>
                  <a:pt x="1041790" y="0"/>
                </a:lnTo>
                <a:lnTo>
                  <a:pt x="1064771" y="40173"/>
                </a:lnTo>
                <a:lnTo>
                  <a:pt x="802231" y="499126"/>
                </a:lnTo>
                <a:lnTo>
                  <a:pt x="262540" y="499126"/>
                </a:lnTo>
                <a:lnTo>
                  <a:pt x="0" y="40173"/>
                </a:lnTo>
                <a:close/>
              </a:path>
            </a:pathLst>
          </a:custGeom>
          <a:noFill/>
          <a:ln w="28575">
            <a:solidFill>
              <a:schemeClr val="accent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aseline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9281709" y="5834101"/>
            <a:ext cx="2964713" cy="1416063"/>
            <a:chOff x="9281709" y="5834101"/>
            <a:chExt cx="2964713" cy="1416063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>
            <a:xfrm rot="1800000">
              <a:off x="10424709" y="5834101"/>
              <a:ext cx="1821713" cy="1416063"/>
            </a:xfrm>
            <a:custGeom>
              <a:avLst/>
              <a:gdLst>
                <a:gd name="connsiteX0" fmla="*/ 493798 w 1821713"/>
                <a:gd name="connsiteY0" fmla="*/ 0 h 1416063"/>
                <a:gd name="connsiteX1" fmla="*/ 1508874 w 1821713"/>
                <a:gd name="connsiteY1" fmla="*/ 0 h 1416063"/>
                <a:gd name="connsiteX2" fmla="*/ 1821713 w 1821713"/>
                <a:gd name="connsiteY2" fmla="*/ 546882 h 1416063"/>
                <a:gd name="connsiteX3" fmla="*/ 316247 w 1821713"/>
                <a:gd name="connsiteY3" fmla="*/ 1416063 h 1416063"/>
                <a:gd name="connsiteX4" fmla="*/ 0 w 1821713"/>
                <a:gd name="connsiteY4" fmla="*/ 863222 h 1416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1713" h="1416063">
                  <a:moveTo>
                    <a:pt x="493798" y="0"/>
                  </a:moveTo>
                  <a:lnTo>
                    <a:pt x="1508874" y="0"/>
                  </a:lnTo>
                  <a:lnTo>
                    <a:pt x="1821713" y="546882"/>
                  </a:lnTo>
                  <a:lnTo>
                    <a:pt x="316247" y="1416063"/>
                  </a:lnTo>
                  <a:lnTo>
                    <a:pt x="0" y="86322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>
            <a:xfrm rot="1800000">
              <a:off x="9281709" y="5834101"/>
              <a:ext cx="1821713" cy="1416063"/>
            </a:xfrm>
            <a:custGeom>
              <a:avLst/>
              <a:gdLst>
                <a:gd name="connsiteX0" fmla="*/ 493798 w 1821713"/>
                <a:gd name="connsiteY0" fmla="*/ 0 h 1416063"/>
                <a:gd name="connsiteX1" fmla="*/ 1508874 w 1821713"/>
                <a:gd name="connsiteY1" fmla="*/ 0 h 1416063"/>
                <a:gd name="connsiteX2" fmla="*/ 1821713 w 1821713"/>
                <a:gd name="connsiteY2" fmla="*/ 546882 h 1416063"/>
                <a:gd name="connsiteX3" fmla="*/ 316248 w 1821713"/>
                <a:gd name="connsiteY3" fmla="*/ 1416063 h 1416063"/>
                <a:gd name="connsiteX4" fmla="*/ 0 w 1821713"/>
                <a:gd name="connsiteY4" fmla="*/ 863222 h 1416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1713" h="1416063">
                  <a:moveTo>
                    <a:pt x="493798" y="0"/>
                  </a:moveTo>
                  <a:lnTo>
                    <a:pt x="1508874" y="0"/>
                  </a:lnTo>
                  <a:lnTo>
                    <a:pt x="1821713" y="546882"/>
                  </a:lnTo>
                  <a:lnTo>
                    <a:pt x="316248" y="1416063"/>
                  </a:lnTo>
                  <a:lnTo>
                    <a:pt x="0" y="86322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 hasCustomPrompt="1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-1" y="5582399"/>
            <a:ext cx="1472754" cy="1275602"/>
            <a:chOff x="-1" y="5582399"/>
            <a:chExt cx="1472754" cy="1275602"/>
          </a:xfrm>
        </p:grpSpPr>
        <p:sp>
          <p:nvSpPr>
            <p:cNvPr id="11" name="六边形 10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487222" y="5655401"/>
              <a:ext cx="1058533" cy="912529"/>
            </a:xfrm>
            <a:prstGeom prst="hexagon">
              <a:avLst>
                <a:gd name="adj" fmla="val 28602"/>
                <a:gd name="vf" fmla="val 115470"/>
              </a:avLst>
            </a:prstGeom>
            <a:noFill/>
            <a:ln w="28575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-77295" y="5764217"/>
              <a:ext cx="1171078" cy="1016489"/>
            </a:xfrm>
            <a:custGeom>
              <a:avLst/>
              <a:gdLst>
                <a:gd name="connsiteX0" fmla="*/ 0 w 1171078"/>
                <a:gd name="connsiteY0" fmla="*/ 727700 h 1016489"/>
                <a:gd name="connsiteX1" fmla="*/ 416274 w 1171078"/>
                <a:gd name="connsiteY1" fmla="*/ 0 h 1016489"/>
                <a:gd name="connsiteX2" fmla="*/ 1171078 w 1171078"/>
                <a:gd name="connsiteY2" fmla="*/ 0 h 1016489"/>
                <a:gd name="connsiteX3" fmla="*/ 1171078 w 1171078"/>
                <a:gd name="connsiteY3" fmla="*/ 1016489 h 1016489"/>
                <a:gd name="connsiteX4" fmla="*/ 165199 w 1171078"/>
                <a:gd name="connsiteY4" fmla="*/ 1016489 h 101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1078" h="1016489">
                  <a:moveTo>
                    <a:pt x="0" y="727700"/>
                  </a:moveTo>
                  <a:lnTo>
                    <a:pt x="416274" y="0"/>
                  </a:lnTo>
                  <a:lnTo>
                    <a:pt x="1171078" y="0"/>
                  </a:lnTo>
                  <a:lnTo>
                    <a:pt x="1171078" y="1016489"/>
                  </a:lnTo>
                  <a:lnTo>
                    <a:pt x="165199" y="1016489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lIns="90000" tIns="46800" rIns="90000" bIns="46800"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lIns="90000" tIns="46800" rIns="90000" bIns="46800"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>
            <a:off x="9354035" y="-415023"/>
            <a:ext cx="2792698" cy="1115359"/>
            <a:chOff x="9354035" y="-415023"/>
            <a:chExt cx="2792698" cy="1115359"/>
          </a:xfrm>
        </p:grpSpPr>
        <p:sp>
          <p:nvSpPr>
            <p:cNvPr id="16" name="任意多边形: 形状 15"/>
            <p:cNvSpPr/>
            <p:nvPr userDrawn="1">
              <p:custDataLst>
                <p:tags r:id="rId7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/>
            <p:cNvSpPr/>
            <p:nvPr userDrawn="1">
              <p:custDataLst>
                <p:tags r:id="rId8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lIns="90000" tIns="46800" rIns="90000" bIns="4680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6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 lIns="90000" tIns="46800" rIns="90000" bIns="46800"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9354035" y="-415023"/>
            <a:ext cx="2792698" cy="1115359"/>
            <a:chOff x="9354035" y="-415023"/>
            <a:chExt cx="2792698" cy="1115359"/>
          </a:xfrm>
        </p:grpSpPr>
        <p:sp>
          <p:nvSpPr>
            <p:cNvPr id="12" name="任意多边形: 形状 11"/>
            <p:cNvSpPr/>
            <p:nvPr userDrawn="1">
              <p:custDataLst>
                <p:tags r:id="rId3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/>
            <p:cNvSpPr/>
            <p:nvPr userDrawn="1">
              <p:custDataLst>
                <p:tags r:id="rId4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9"/>
            </p:custDataLst>
          </p:nvPr>
        </p:nvSpPr>
        <p:spPr>
          <a:xfrm>
            <a:off x="604800" y="533400"/>
            <a:ext cx="10976400" cy="701400"/>
          </a:xfrm>
        </p:spPr>
        <p:txBody>
          <a:bodyPr lIns="90000" tIns="46800" rIns="90000" bIns="46800" anchor="ctr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 lIns="90000" tIns="46800" rIns="90000" bIns="46800"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 lIns="90000" tIns="46800" rIns="90000" bIns="46800"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2"/>
            </p:custDataLst>
          </p:nvPr>
        </p:nvGrpSpPr>
        <p:grpSpPr>
          <a:xfrm>
            <a:off x="11141090" y="5939220"/>
            <a:ext cx="1317395" cy="999779"/>
            <a:chOff x="11141090" y="5939220"/>
            <a:chExt cx="1317395" cy="999779"/>
          </a:xfrm>
        </p:grpSpPr>
        <p:sp>
          <p:nvSpPr>
            <p:cNvPr id="17" name="六边形 16"/>
            <p:cNvSpPr/>
            <p:nvPr>
              <p:custDataLst>
                <p:tags r:id="rId3"/>
              </p:custDataLst>
            </p:nvPr>
          </p:nvSpPr>
          <p:spPr>
            <a:xfrm rot="19800000">
              <a:off x="11141090" y="5939220"/>
              <a:ext cx="800414" cy="690013"/>
            </a:xfrm>
            <a:prstGeom prst="hexagon">
              <a:avLst>
                <a:gd name="adj" fmla="val 28602"/>
                <a:gd name="vf" fmla="val 115470"/>
              </a:avLst>
            </a:prstGeom>
            <a:noFill/>
            <a:ln w="28575">
              <a:solidFill>
                <a:schemeClr val="accent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>
            <a:xfrm rot="19800000">
              <a:off x="11426340" y="6123215"/>
              <a:ext cx="1032145" cy="815784"/>
            </a:xfrm>
            <a:custGeom>
              <a:avLst/>
              <a:gdLst>
                <a:gd name="connsiteX0" fmla="*/ 1024591 w 1032145"/>
                <a:gd name="connsiteY0" fmla="*/ 0 h 815784"/>
                <a:gd name="connsiteX1" fmla="*/ 1032145 w 1032145"/>
                <a:gd name="connsiteY1" fmla="*/ 13205 h 815784"/>
                <a:gd name="connsiteX2" fmla="*/ 568776 w 1032145"/>
                <a:gd name="connsiteY2" fmla="*/ 815784 h 815784"/>
                <a:gd name="connsiteX3" fmla="*/ 0 w 1032145"/>
                <a:gd name="connsiteY3" fmla="*/ 487401 h 815784"/>
                <a:gd name="connsiteX4" fmla="*/ 278812 w 1032145"/>
                <a:gd name="connsiteY4" fmla="*/ 0 h 81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145" h="815784">
                  <a:moveTo>
                    <a:pt x="1024591" y="0"/>
                  </a:moveTo>
                  <a:lnTo>
                    <a:pt x="1032145" y="13205"/>
                  </a:lnTo>
                  <a:lnTo>
                    <a:pt x="568776" y="815784"/>
                  </a:lnTo>
                  <a:lnTo>
                    <a:pt x="0" y="487401"/>
                  </a:lnTo>
                  <a:lnTo>
                    <a:pt x="278812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3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 lIns="90000" tIns="46800" rIns="90000" bIns="46800">
            <a:normAutofit/>
          </a:bodyPr>
          <a:lstStyle>
            <a:lvl1pPr>
              <a:lnSpc>
                <a:spcPct val="100000"/>
              </a:lnSpc>
              <a:defRPr sz="24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 lIns="90000" tIns="46800" rIns="90000" bIns="46800"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 lIns="90000" tIns="46800" rIns="90000" bIns="46800"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 lIns="90000" tIns="46800" rIns="90000" bIns="46800">
            <a:normAutofit/>
          </a:bodyPr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 lIns="90000" tIns="46800" rIns="90000" bIns="46800">
            <a:normAutofit/>
          </a:bodyPr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40640" y="5163820"/>
            <a:ext cx="12151360" cy="1684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9" name="任意多边形: 形状 18"/>
          <p:cNvSpPr/>
          <p:nvPr userDrawn="1">
            <p:custDataLst>
              <p:tags r:id="rId6"/>
            </p:custDataLst>
          </p:nvPr>
        </p:nvSpPr>
        <p:spPr>
          <a:xfrm rot="18000000">
            <a:off x="-597535" y="2485390"/>
            <a:ext cx="1384935" cy="911225"/>
          </a:xfrm>
          <a:custGeom>
            <a:avLst/>
            <a:gdLst>
              <a:gd name="connsiteX0" fmla="*/ 1285252 w 1384800"/>
              <a:gd name="connsiteY0" fmla="*/ 0 h 910976"/>
              <a:gd name="connsiteX1" fmla="*/ 1384800 w 1384800"/>
              <a:gd name="connsiteY1" fmla="*/ 174023 h 910976"/>
              <a:gd name="connsiteX2" fmla="*/ 963233 w 1384800"/>
              <a:gd name="connsiteY2" fmla="*/ 910976 h 910976"/>
              <a:gd name="connsiteX3" fmla="*/ 96638 w 1384800"/>
              <a:gd name="connsiteY3" fmla="*/ 910976 h 910976"/>
              <a:gd name="connsiteX4" fmla="*/ 0 w 1384800"/>
              <a:gd name="connsiteY4" fmla="*/ 742041 h 910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4800" h="910976">
                <a:moveTo>
                  <a:pt x="1285252" y="0"/>
                </a:moveTo>
                <a:lnTo>
                  <a:pt x="1384800" y="174023"/>
                </a:lnTo>
                <a:lnTo>
                  <a:pt x="963233" y="910976"/>
                </a:lnTo>
                <a:lnTo>
                  <a:pt x="96638" y="910976"/>
                </a:lnTo>
                <a:lnTo>
                  <a:pt x="0" y="74204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任意多边形: 形状 22"/>
          <p:cNvSpPr/>
          <p:nvPr userDrawn="1">
            <p:custDataLst>
              <p:tags r:id="rId7"/>
            </p:custDataLst>
          </p:nvPr>
        </p:nvSpPr>
        <p:spPr>
          <a:xfrm rot="18000000">
            <a:off x="-597535" y="3461385"/>
            <a:ext cx="1384935" cy="911225"/>
          </a:xfrm>
          <a:custGeom>
            <a:avLst/>
            <a:gdLst>
              <a:gd name="connsiteX0" fmla="*/ 1285252 w 1384800"/>
              <a:gd name="connsiteY0" fmla="*/ 0 h 910976"/>
              <a:gd name="connsiteX1" fmla="*/ 1384800 w 1384800"/>
              <a:gd name="connsiteY1" fmla="*/ 174023 h 910976"/>
              <a:gd name="connsiteX2" fmla="*/ 963233 w 1384800"/>
              <a:gd name="connsiteY2" fmla="*/ 910976 h 910976"/>
              <a:gd name="connsiteX3" fmla="*/ 96638 w 1384800"/>
              <a:gd name="connsiteY3" fmla="*/ 910976 h 910976"/>
              <a:gd name="connsiteX4" fmla="*/ 0 w 1384800"/>
              <a:gd name="connsiteY4" fmla="*/ 742041 h 910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4800" h="910976">
                <a:moveTo>
                  <a:pt x="1285252" y="0"/>
                </a:moveTo>
                <a:lnTo>
                  <a:pt x="1384800" y="174023"/>
                </a:lnTo>
                <a:lnTo>
                  <a:pt x="963233" y="910976"/>
                </a:lnTo>
                <a:lnTo>
                  <a:pt x="96638" y="910976"/>
                </a:lnTo>
                <a:lnTo>
                  <a:pt x="0" y="74204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任意多边形: 形状 23"/>
          <p:cNvSpPr/>
          <p:nvPr userDrawn="1">
            <p:custDataLst>
              <p:tags r:id="rId8"/>
            </p:custDataLst>
          </p:nvPr>
        </p:nvSpPr>
        <p:spPr>
          <a:xfrm rot="18000000">
            <a:off x="11374755" y="2470150"/>
            <a:ext cx="1402715" cy="941705"/>
          </a:xfrm>
          <a:custGeom>
            <a:avLst/>
            <a:gdLst>
              <a:gd name="connsiteX0" fmla="*/ 1288162 w 1402535"/>
              <a:gd name="connsiteY0" fmla="*/ 0 h 941980"/>
              <a:gd name="connsiteX1" fmla="*/ 1402535 w 1402535"/>
              <a:gd name="connsiteY1" fmla="*/ 199939 h 941980"/>
              <a:gd name="connsiteX2" fmla="*/ 117283 w 1402535"/>
              <a:gd name="connsiteY2" fmla="*/ 941980 h 941980"/>
              <a:gd name="connsiteX3" fmla="*/ 0 w 1402535"/>
              <a:gd name="connsiteY3" fmla="*/ 736954 h 941980"/>
              <a:gd name="connsiteX4" fmla="*/ 421567 w 1402535"/>
              <a:gd name="connsiteY4" fmla="*/ 0 h 94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535" h="941980">
                <a:moveTo>
                  <a:pt x="1288162" y="0"/>
                </a:moveTo>
                <a:lnTo>
                  <a:pt x="1402535" y="199939"/>
                </a:lnTo>
                <a:lnTo>
                  <a:pt x="117283" y="941980"/>
                </a:lnTo>
                <a:lnTo>
                  <a:pt x="0" y="736954"/>
                </a:lnTo>
                <a:lnTo>
                  <a:pt x="421567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/>
          <p:cNvSpPr/>
          <p:nvPr userDrawn="1">
            <p:custDataLst>
              <p:tags r:id="rId9"/>
            </p:custDataLst>
          </p:nvPr>
        </p:nvSpPr>
        <p:spPr>
          <a:xfrm rot="18000000">
            <a:off x="11374755" y="3446145"/>
            <a:ext cx="1402715" cy="941705"/>
          </a:xfrm>
          <a:custGeom>
            <a:avLst/>
            <a:gdLst>
              <a:gd name="connsiteX0" fmla="*/ 1288162 w 1402535"/>
              <a:gd name="connsiteY0" fmla="*/ 0 h 941980"/>
              <a:gd name="connsiteX1" fmla="*/ 1402535 w 1402535"/>
              <a:gd name="connsiteY1" fmla="*/ 199939 h 941980"/>
              <a:gd name="connsiteX2" fmla="*/ 117283 w 1402535"/>
              <a:gd name="connsiteY2" fmla="*/ 941980 h 941980"/>
              <a:gd name="connsiteX3" fmla="*/ 0 w 1402535"/>
              <a:gd name="connsiteY3" fmla="*/ 736954 h 941980"/>
              <a:gd name="connsiteX4" fmla="*/ 421567 w 1402535"/>
              <a:gd name="connsiteY4" fmla="*/ 0 h 94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535" h="941980">
                <a:moveTo>
                  <a:pt x="1288162" y="0"/>
                </a:moveTo>
                <a:lnTo>
                  <a:pt x="1402535" y="199939"/>
                </a:lnTo>
                <a:lnTo>
                  <a:pt x="117283" y="941980"/>
                </a:lnTo>
                <a:lnTo>
                  <a:pt x="0" y="736954"/>
                </a:lnTo>
                <a:lnTo>
                  <a:pt x="421567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0"/>
            </p:custDataLst>
          </p:nvPr>
        </p:nvSpPr>
        <p:spPr>
          <a:xfrm>
            <a:off x="1522800" y="1339200"/>
            <a:ext cx="9144000" cy="2386800"/>
          </a:xfrm>
        </p:spPr>
        <p:txBody>
          <a:bodyPr lIns="90000" tIns="46800" rIns="90000" bIns="468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6000" b="1" strike="noStrike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115" y="-32386"/>
            <a:ext cx="12130125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2372065" y="2588281"/>
            <a:ext cx="7429500" cy="899167"/>
          </a:xfrm>
          <a:prstGeom prst="rect">
            <a:avLst/>
          </a:prstGeom>
        </p:spPr>
        <p:txBody>
          <a:bodyPr lIns="90000" tIns="46800" rIns="90000" bIns="0" anchor="b" anchorCtr="0">
            <a:normAutofit/>
          </a:bodyPr>
          <a:lstStyle>
            <a:lvl1pPr algn="ctr">
              <a:defRPr sz="4400" u="none" strike="noStrike" kern="1200" cap="none" spc="6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2372065" y="3566160"/>
            <a:ext cx="7429500" cy="561340"/>
          </a:xfrm>
          <a:prstGeom prst="rect">
            <a:avLst/>
          </a:prstGeom>
        </p:spPr>
        <p:txBody>
          <a:bodyPr lIns="90000" tIns="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0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-7620" y="0"/>
            <a:ext cx="12198985" cy="6857365"/>
            <a:chOff x="-12" y="0"/>
            <a:chExt cx="19211" cy="10799"/>
          </a:xfrm>
        </p:grpSpPr>
        <p:pic>
          <p:nvPicPr>
            <p:cNvPr id="50" name="图片 4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-12" y="0"/>
              <a:ext cx="3693" cy="3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93" h="3139">
                  <a:moveTo>
                    <a:pt x="0" y="0"/>
                  </a:moveTo>
                  <a:lnTo>
                    <a:pt x="3693" y="0"/>
                  </a:lnTo>
                  <a:lnTo>
                    <a:pt x="3693" y="3139"/>
                  </a:lnTo>
                  <a:lnTo>
                    <a:pt x="0" y="3139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53" name="图片 52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13783" y="8505"/>
              <a:ext cx="5417" cy="229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7" h="2295">
                  <a:moveTo>
                    <a:pt x="0" y="0"/>
                  </a:moveTo>
                  <a:lnTo>
                    <a:pt x="5417" y="0"/>
                  </a:lnTo>
                  <a:lnTo>
                    <a:pt x="5417" y="2295"/>
                  </a:lnTo>
                  <a:lnTo>
                    <a:pt x="0" y="2295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3184481" y="3325578"/>
            <a:ext cx="6351405" cy="624845"/>
          </a:xfrm>
        </p:spPr>
        <p:txBody>
          <a:bodyPr lIns="90000" tIns="46800" rIns="90000" bIns="0" anchor="b" anchorCtr="0">
            <a:normAutofit/>
          </a:bodyPr>
          <a:lstStyle>
            <a:lvl1pPr>
              <a:defRPr sz="34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3184481" y="3990862"/>
            <a:ext cx="6351405" cy="1223758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cxnSp>
        <p:nvCxnSpPr>
          <p:cNvPr id="55" name="Google Shape;281;p5"/>
          <p:cNvCxnSpPr/>
          <p:nvPr userDrawn="1">
            <p:custDataLst>
              <p:tags r:id="rId12"/>
            </p:custDataLst>
          </p:nvPr>
        </p:nvCxnSpPr>
        <p:spPr>
          <a:xfrm>
            <a:off x="3339548" y="3211273"/>
            <a:ext cx="8852452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5231" y="9230"/>
              <a:ext cx="3969" cy="157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 flipH="1">
              <a:off x="0" y="0"/>
              <a:ext cx="3154" cy="2149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-3175" y="5789930"/>
            <a:ext cx="12195175" cy="1068070"/>
            <a:chOff x="-5" y="9118"/>
            <a:chExt cx="19205" cy="1682"/>
          </a:xfrm>
        </p:grpSpPr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 flipH="1">
              <a:off x="-5" y="9118"/>
              <a:ext cx="4252" cy="1682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4948" y="9118"/>
              <a:ext cx="4252" cy="1682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1905" y="-39370"/>
            <a:ext cx="12208510" cy="6910705"/>
            <a:chOff x="3" y="-62"/>
            <a:chExt cx="19226" cy="10883"/>
          </a:xfrm>
        </p:grpSpPr>
        <p:pic>
          <p:nvPicPr>
            <p:cNvPr id="53" name="图片 5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3" y="7937"/>
              <a:ext cx="3359" cy="288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9" h="2885">
                  <a:moveTo>
                    <a:pt x="0" y="0"/>
                  </a:moveTo>
                  <a:lnTo>
                    <a:pt x="3359" y="0"/>
                  </a:lnTo>
                  <a:lnTo>
                    <a:pt x="3359" y="2885"/>
                  </a:lnTo>
                  <a:lnTo>
                    <a:pt x="0" y="2885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51" name="图片 50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3779" y="-62"/>
              <a:ext cx="5450" cy="2166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731250" y="0"/>
            <a:ext cx="3460750" cy="13754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0" y="-27940"/>
            <a:ext cx="12191365" cy="6885940"/>
            <a:chOff x="0" y="-44"/>
            <a:chExt cx="19199" cy="10844"/>
          </a:xfrm>
        </p:grpSpPr>
        <p:pic>
          <p:nvPicPr>
            <p:cNvPr id="7" name="图片 6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5315" y="-44"/>
              <a:ext cx="3885" cy="1544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4"/>
            <a:stretch>
              <a:fillRect/>
            </a:stretch>
          </p:blipFill>
          <p:spPr>
            <a:xfrm flipH="1" flipV="1">
              <a:off x="0" y="9256"/>
              <a:ext cx="3885" cy="1544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6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7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40640" y="5163820"/>
            <a:ext cx="12151360" cy="1684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7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8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877425" y="0"/>
            <a:ext cx="2314575" cy="291655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58363" y="734546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2"/>
            </p:custDataLst>
          </p:nvPr>
        </p:nvGrpSpPr>
        <p:grpSpPr>
          <a:xfrm>
            <a:off x="-3810" y="5715"/>
            <a:ext cx="12598400" cy="6851650"/>
            <a:chOff x="-6" y="9"/>
            <a:chExt cx="19840" cy="10790"/>
          </a:xfrm>
        </p:grpSpPr>
        <p:pic>
          <p:nvPicPr>
            <p:cNvPr id="97" name="图片 96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-6" y="7979"/>
              <a:ext cx="2193" cy="282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93" h="2821">
                  <a:moveTo>
                    <a:pt x="0" y="0"/>
                  </a:moveTo>
                  <a:lnTo>
                    <a:pt x="2193" y="0"/>
                  </a:lnTo>
                  <a:lnTo>
                    <a:pt x="2193" y="2821"/>
                  </a:lnTo>
                  <a:lnTo>
                    <a:pt x="0" y="2821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94" name="图片 9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15488" y="9"/>
              <a:ext cx="4347" cy="464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47" h="4647">
                  <a:moveTo>
                    <a:pt x="0" y="0"/>
                  </a:moveTo>
                  <a:lnTo>
                    <a:pt x="3705" y="0"/>
                  </a:lnTo>
                  <a:lnTo>
                    <a:pt x="3705" y="4119"/>
                  </a:lnTo>
                  <a:lnTo>
                    <a:pt x="4347" y="4119"/>
                  </a:lnTo>
                  <a:lnTo>
                    <a:pt x="4347" y="4647"/>
                  </a:lnTo>
                  <a:lnTo>
                    <a:pt x="0" y="4647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2737444" y="2672080"/>
            <a:ext cx="6218298" cy="935281"/>
          </a:xfrm>
        </p:spPr>
        <p:txBody>
          <a:bodyPr vert="horz" lIns="90000" tIns="46800" rIns="90000" bIns="0" rtlCol="0" anchor="b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104" name="文本占位符 103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2737444" y="3667760"/>
            <a:ext cx="6218298" cy="609600"/>
          </a:xfrm>
        </p:spPr>
        <p:txBody>
          <a:bodyPr lIns="90000" tIns="0" rIns="90000" bIns="4680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0160" y="6050280"/>
            <a:ext cx="1175385" cy="8026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614025" y="0"/>
            <a:ext cx="1596390" cy="6343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10160" y="5880735"/>
            <a:ext cx="1423670" cy="9721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389870" y="0"/>
            <a:ext cx="1821180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90000" tIns="46800" rIns="90000" bIns="46800" anchor="ctr"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solidFill>
                <a:schemeClr val="tx2"/>
              </a:solidFill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614025" y="0"/>
            <a:ext cx="1596390" cy="6343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lIns="90000" tIns="46800" rIns="90000" bIns="46800" anchor="ctr">
            <a:normAutofit/>
          </a:bodyPr>
          <a:lstStyle>
            <a:lvl1pPr>
              <a:defRPr sz="3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10160" y="5799455"/>
            <a:ext cx="1543050" cy="10534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245745" y="-22860"/>
            <a:ext cx="1395730" cy="9512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>
          <a:xfrm>
            <a:off x="604800" y="669600"/>
            <a:ext cx="10976400" cy="565200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2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0077" y="5724934"/>
            <a:ext cx="1652064" cy="1127819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579600" y="1663200"/>
            <a:ext cx="5342400" cy="2894400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60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0" y="2320290"/>
            <a:ext cx="987425" cy="18167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55" h="2861">
                <a:moveTo>
                  <a:pt x="0" y="0"/>
                </a:moveTo>
                <a:lnTo>
                  <a:pt x="1555" y="0"/>
                </a:lnTo>
                <a:lnTo>
                  <a:pt x="1555" y="2861"/>
                </a:lnTo>
                <a:lnTo>
                  <a:pt x="0" y="2861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图片 10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 flipH="1">
            <a:off x="11227435" y="2169795"/>
            <a:ext cx="964565" cy="18167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19" h="2861">
                <a:moveTo>
                  <a:pt x="0" y="0"/>
                </a:moveTo>
                <a:lnTo>
                  <a:pt x="1519" y="0"/>
                </a:lnTo>
                <a:lnTo>
                  <a:pt x="1519" y="2861"/>
                </a:lnTo>
                <a:lnTo>
                  <a:pt x="0" y="2861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-12956" y="0"/>
            <a:ext cx="12205556" cy="6858000"/>
            <a:chOff x="-12956" y="0"/>
            <a:chExt cx="12205556" cy="6858000"/>
          </a:xfrm>
        </p:grpSpPr>
        <p:sp>
          <p:nvSpPr>
            <p:cNvPr id="8" name="矩形 7"/>
            <p:cNvSpPr/>
            <p:nvPr>
              <p:custDataLst>
                <p:tags r:id="rId4"/>
              </p:custDataLst>
            </p:nvPr>
          </p:nvSpPr>
          <p:spPr>
            <a:xfrm>
              <a:off x="-600" y="0"/>
              <a:ext cx="12193200" cy="6858000"/>
            </a:xfrm>
            <a:prstGeom prst="rect">
              <a:avLst/>
            </a:prstGeom>
            <a:solidFill>
              <a:schemeClr val="tx2"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/>
            <p:cNvSpPr/>
            <p:nvPr>
              <p:custDataLst>
                <p:tags r:id="rId5"/>
              </p:custDataLst>
            </p:nvPr>
          </p:nvSpPr>
          <p:spPr>
            <a:xfrm>
              <a:off x="-12956" y="0"/>
              <a:ext cx="679917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231729" y="387531"/>
              <a:ext cx="190546" cy="167273"/>
              <a:chOff x="231729" y="387531"/>
              <a:chExt cx="190546" cy="167273"/>
            </a:xfrm>
          </p:grpSpPr>
          <p:sp>
            <p:nvSpPr>
              <p:cNvPr id="11" name="矩形 10"/>
              <p:cNvSpPr/>
              <p:nvPr>
                <p:custDataLst>
                  <p:tags r:id="rId6"/>
                </p:custDataLst>
              </p:nvPr>
            </p:nvSpPr>
            <p:spPr>
              <a:xfrm>
                <a:off x="231729" y="387531"/>
                <a:ext cx="190546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>
                <p:custDataLst>
                  <p:tags r:id="rId7"/>
                </p:custDataLst>
              </p:nvPr>
            </p:nvSpPr>
            <p:spPr>
              <a:xfrm>
                <a:off x="231729" y="456768"/>
                <a:ext cx="190546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>
                <p:custDataLst>
                  <p:tags r:id="rId8"/>
                </p:custDataLst>
              </p:nvPr>
            </p:nvSpPr>
            <p:spPr>
              <a:xfrm>
                <a:off x="231729" y="526004"/>
                <a:ext cx="190546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19" name="直接连接符 18"/>
          <p:cNvCxnSpPr/>
          <p:nvPr userDrawn="1">
            <p:custDataLst>
              <p:tags r:id="rId9"/>
            </p:custDataLst>
          </p:nvPr>
        </p:nvCxnSpPr>
        <p:spPr>
          <a:xfrm>
            <a:off x="1132204" y="5195887"/>
            <a:ext cx="4606925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>
            <p:custDataLst>
              <p:tags r:id="rId10"/>
            </p:custDataLst>
          </p:nvPr>
        </p:nvCxnSpPr>
        <p:spPr>
          <a:xfrm>
            <a:off x="1132204" y="3743007"/>
            <a:ext cx="4606925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1057909" y="3970972"/>
            <a:ext cx="4754880" cy="1014730"/>
          </a:xfrm>
        </p:spPr>
        <p:txBody>
          <a:bodyPr lIns="90000" tIns="46800" rIns="90000" bIns="46800" anchor="ctr" anchorCtr="0">
            <a:normAutofit/>
          </a:bodyPr>
          <a:lstStyle>
            <a:lvl1pPr algn="l">
              <a:defRPr sz="5200" b="0" spc="600" baseline="0">
                <a:solidFill>
                  <a:schemeClr val="accent1"/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5"/>
            </p:custDataLst>
          </p:nvPr>
        </p:nvSpPr>
        <p:spPr>
          <a:xfrm>
            <a:off x="1057909" y="5398849"/>
            <a:ext cx="4754880" cy="375523"/>
          </a:xfrm>
        </p:spPr>
        <p:txBody>
          <a:bodyPr lIns="90000" tIns="46800" rIns="90000" bIns="46800" anchor="ctr" anchorCtr="0">
            <a:no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000" u="none" strike="noStrike" kern="1200" cap="none" spc="200" normalizeH="0" baseline="0">
                <a:solidFill>
                  <a:schemeClr val="bg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824230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-12956" y="0"/>
            <a:ext cx="12205556" cy="6858000"/>
            <a:chOff x="-12956" y="0"/>
            <a:chExt cx="12205556" cy="6858000"/>
          </a:xfrm>
        </p:grpSpPr>
        <p:sp>
          <p:nvSpPr>
            <p:cNvPr id="8" name="矩形 7"/>
            <p:cNvSpPr/>
            <p:nvPr>
              <p:custDataLst>
                <p:tags r:id="rId4"/>
              </p:custDataLst>
            </p:nvPr>
          </p:nvSpPr>
          <p:spPr>
            <a:xfrm>
              <a:off x="-600" y="0"/>
              <a:ext cx="12193200" cy="6858000"/>
            </a:xfrm>
            <a:prstGeom prst="rect">
              <a:avLst/>
            </a:prstGeom>
            <a:solidFill>
              <a:schemeClr val="tx2">
                <a:alpha val="7058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/>
            <p:cNvSpPr/>
            <p:nvPr>
              <p:custDataLst>
                <p:tags r:id="rId5"/>
              </p:custDataLst>
            </p:nvPr>
          </p:nvSpPr>
          <p:spPr>
            <a:xfrm>
              <a:off x="-12956" y="0"/>
              <a:ext cx="679917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231729" y="387530"/>
              <a:ext cx="190546" cy="167277"/>
              <a:chOff x="184621" y="345917"/>
              <a:chExt cx="284762" cy="249990"/>
            </a:xfrm>
            <a:solidFill>
              <a:schemeClr val="bg1"/>
            </a:solidFill>
          </p:grpSpPr>
          <p:sp>
            <p:nvSpPr>
              <p:cNvPr id="11" name="矩形 10"/>
              <p:cNvSpPr/>
              <p:nvPr>
                <p:custDataLst>
                  <p:tags r:id="rId6"/>
                </p:custDataLst>
              </p:nvPr>
            </p:nvSpPr>
            <p:spPr>
              <a:xfrm>
                <a:off x="184621" y="345917"/>
                <a:ext cx="284762" cy="430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>
                <p:custDataLst>
                  <p:tags r:id="rId7"/>
                </p:custDataLst>
              </p:nvPr>
            </p:nvSpPr>
            <p:spPr>
              <a:xfrm>
                <a:off x="184621" y="449391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>
                <p:custDataLst>
                  <p:tags r:id="rId8"/>
                </p:custDataLst>
              </p:nvPr>
            </p:nvSpPr>
            <p:spPr>
              <a:xfrm>
                <a:off x="184621" y="552866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14" name="直接连接符 13"/>
          <p:cNvCxnSpPr/>
          <p:nvPr userDrawn="1">
            <p:custDataLst>
              <p:tags r:id="rId9"/>
            </p:custDataLst>
          </p:nvPr>
        </p:nvCxnSpPr>
        <p:spPr>
          <a:xfrm>
            <a:off x="3784600" y="3854270"/>
            <a:ext cx="8407400" cy="0"/>
          </a:xfrm>
          <a:prstGeom prst="line">
            <a:avLst/>
          </a:prstGeom>
          <a:ln w="12700">
            <a:solidFill>
              <a:schemeClr val="bg1">
                <a:alpha val="2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3661240" y="4054050"/>
            <a:ext cx="5537079" cy="769433"/>
          </a:xfrm>
        </p:spPr>
        <p:txBody>
          <a:bodyPr lIns="90000" tIns="46800" rIns="72000" bIns="46800" anchor="ctr" anchorCtr="0">
            <a:normAutofit/>
          </a:bodyPr>
          <a:lstStyle>
            <a:lvl1pPr>
              <a:defRPr sz="4800" b="0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1"/>
            </p:custDataLst>
          </p:nvPr>
        </p:nvSpPr>
        <p:spPr>
          <a:xfrm>
            <a:off x="3661240" y="4877758"/>
            <a:ext cx="5537079" cy="548984"/>
          </a:xfrm>
        </p:spPr>
        <p:txBody>
          <a:bodyPr lIns="90000" tIns="0" rIns="90000" bIns="46800" anchor="t" anchorCtr="0">
            <a:norm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-128085" y="0"/>
            <a:ext cx="679917" cy="6858000"/>
            <a:chOff x="-12956" y="0"/>
            <a:chExt cx="679917" cy="6858000"/>
          </a:xfrm>
        </p:grpSpPr>
        <p:sp>
          <p:nvSpPr>
            <p:cNvPr id="7" name="矩形 6"/>
            <p:cNvSpPr/>
            <p:nvPr>
              <p:custDataLst>
                <p:tags r:id="rId3"/>
              </p:custDataLst>
            </p:nvPr>
          </p:nvSpPr>
          <p:spPr>
            <a:xfrm>
              <a:off x="-12956" y="0"/>
              <a:ext cx="679917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231729" y="387530"/>
              <a:ext cx="190546" cy="167277"/>
              <a:chOff x="184621" y="345917"/>
              <a:chExt cx="284762" cy="249990"/>
            </a:xfrm>
            <a:solidFill>
              <a:schemeClr val="bg1"/>
            </a:solidFill>
          </p:grpSpPr>
          <p:sp>
            <p:nvSpPr>
              <p:cNvPr id="9" name="矩形 8"/>
              <p:cNvSpPr/>
              <p:nvPr>
                <p:custDataLst>
                  <p:tags r:id="rId4"/>
                </p:custDataLst>
              </p:nvPr>
            </p:nvSpPr>
            <p:spPr>
              <a:xfrm>
                <a:off x="184621" y="345917"/>
                <a:ext cx="284762" cy="430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tIns="46800" rIns="90000" bIns="4680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>
                <p:custDataLst>
                  <p:tags r:id="rId5"/>
                </p:custDataLst>
              </p:nvPr>
            </p:nvSpPr>
            <p:spPr>
              <a:xfrm>
                <a:off x="184621" y="449391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tIns="46800" rIns="90000" bIns="4680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>
                <p:custDataLst>
                  <p:tags r:id="rId6"/>
                </p:custDataLst>
              </p:nvPr>
            </p:nvSpPr>
            <p:spPr>
              <a:xfrm>
                <a:off x="184621" y="552866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tIns="46800" rIns="90000" bIns="4680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lIns="90000" tIns="46800" rIns="90000" bIns="46800">
            <a:normAutofit/>
          </a:bodyPr>
          <a:lstStyle>
            <a:lvl1pPr indent="0" eaLnBrk="1" fontAlgn="auto" latinLnBrk="0" hangingPunct="1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-12956" y="0"/>
            <a:ext cx="12205556" cy="6858000"/>
            <a:chOff x="-12956" y="0"/>
            <a:chExt cx="12205556" cy="6858000"/>
          </a:xfrm>
        </p:grpSpPr>
        <p:sp>
          <p:nvSpPr>
            <p:cNvPr id="7" name="矩形 6"/>
            <p:cNvSpPr/>
            <p:nvPr>
              <p:custDataLst>
                <p:tags r:id="rId4"/>
              </p:custDataLst>
            </p:nvPr>
          </p:nvSpPr>
          <p:spPr>
            <a:xfrm>
              <a:off x="-600" y="0"/>
              <a:ext cx="12193200" cy="6858000"/>
            </a:xfrm>
            <a:prstGeom prst="rect">
              <a:avLst/>
            </a:prstGeom>
            <a:solidFill>
              <a:schemeClr val="tx2">
                <a:alpha val="7058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5"/>
              </p:custDataLst>
            </p:nvPr>
          </p:nvSpPr>
          <p:spPr>
            <a:xfrm>
              <a:off x="-12956" y="0"/>
              <a:ext cx="679917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>
                <a:solidFill>
                  <a:schemeClr val="accent1"/>
                </a:solidFill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231729" y="387530"/>
              <a:ext cx="190546" cy="167277"/>
              <a:chOff x="184621" y="345917"/>
              <a:chExt cx="284762" cy="249990"/>
            </a:xfrm>
            <a:solidFill>
              <a:schemeClr val="bg1"/>
            </a:solidFill>
          </p:grpSpPr>
          <p:sp>
            <p:nvSpPr>
              <p:cNvPr id="10" name="矩形 9"/>
              <p:cNvSpPr/>
              <p:nvPr>
                <p:custDataLst>
                  <p:tags r:id="rId6"/>
                </p:custDataLst>
              </p:nvPr>
            </p:nvSpPr>
            <p:spPr>
              <a:xfrm>
                <a:off x="184621" y="345917"/>
                <a:ext cx="284762" cy="430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" name="矩形 10"/>
              <p:cNvSpPr/>
              <p:nvPr>
                <p:custDataLst>
                  <p:tags r:id="rId7"/>
                </p:custDataLst>
              </p:nvPr>
            </p:nvSpPr>
            <p:spPr>
              <a:xfrm>
                <a:off x="184621" y="449391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" name="矩形 11"/>
              <p:cNvSpPr/>
              <p:nvPr>
                <p:custDataLst>
                  <p:tags r:id="rId8"/>
                </p:custDataLst>
              </p:nvPr>
            </p:nvSpPr>
            <p:spPr>
              <a:xfrm>
                <a:off x="184621" y="552866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</p:grpSp>
      </p:grpSp>
      <p:cxnSp>
        <p:nvCxnSpPr>
          <p:cNvPr id="15" name="直接连接符 14"/>
          <p:cNvCxnSpPr/>
          <p:nvPr userDrawn="1">
            <p:custDataLst>
              <p:tags r:id="rId9"/>
            </p:custDataLst>
          </p:nvPr>
        </p:nvCxnSpPr>
        <p:spPr>
          <a:xfrm>
            <a:off x="1865447" y="3678221"/>
            <a:ext cx="55943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822517" y="2506011"/>
            <a:ext cx="5728469" cy="1195471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6600" b="0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1797156" y="3828197"/>
            <a:ext cx="4237952" cy="577551"/>
          </a:xfrm>
        </p:spPr>
        <p:txBody>
          <a:bodyPr lIns="90000" rIns="90000" bIns="4680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tx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>
            <a:off x="10991850" y="5960110"/>
            <a:ext cx="529590" cy="416560"/>
            <a:chOff x="908" y="2717"/>
            <a:chExt cx="834" cy="656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908" y="2717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 userDrawn="1">
              <p:custDataLst>
                <p:tags r:id="rId5"/>
              </p:custDataLst>
            </p:nvPr>
          </p:nvSpPr>
          <p:spPr>
            <a:xfrm>
              <a:off x="908" y="2986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" name="矩形 11"/>
            <p:cNvSpPr/>
            <p:nvPr userDrawn="1">
              <p:custDataLst>
                <p:tags r:id="rId6"/>
              </p:custDataLst>
            </p:nvPr>
          </p:nvSpPr>
          <p:spPr>
            <a:xfrm>
              <a:off x="908" y="3255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>
            <a:normAutofit/>
          </a:bodyPr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flipH="1">
            <a:off x="11102340" y="5832475"/>
            <a:ext cx="558165" cy="517525"/>
            <a:chOff x="1186" y="460"/>
            <a:chExt cx="879" cy="815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1186" y="460"/>
              <a:ext cx="542" cy="542"/>
            </a:xfrm>
            <a:prstGeom prst="rect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 userDrawn="1">
              <p:custDataLst>
                <p:tags r:id="rId5"/>
              </p:custDataLst>
            </p:nvPr>
          </p:nvSpPr>
          <p:spPr>
            <a:xfrm>
              <a:off x="1523" y="733"/>
              <a:ext cx="542" cy="542"/>
            </a:xfrm>
            <a:prstGeom prst="rect">
              <a:avLst/>
            </a:prstGeom>
            <a:noFill/>
            <a:ln w="444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90000" tIns="46800" rIns="90000" bIns="46800" anchor="ctr">
            <a:normAutofit/>
          </a:bodyPr>
          <a:lstStyle>
            <a:lvl1pPr>
              <a:defRPr sz="3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>
            <a:off x="586740" y="5932805"/>
            <a:ext cx="529590" cy="416560"/>
            <a:chOff x="908" y="2717"/>
            <a:chExt cx="834" cy="656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908" y="2717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 userDrawn="1">
              <p:custDataLst>
                <p:tags r:id="rId5"/>
              </p:custDataLst>
            </p:nvPr>
          </p:nvSpPr>
          <p:spPr>
            <a:xfrm>
              <a:off x="908" y="2986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" name="矩形 11"/>
            <p:cNvSpPr/>
            <p:nvPr userDrawn="1">
              <p:custDataLst>
                <p:tags r:id="rId6"/>
              </p:custDataLst>
            </p:nvPr>
          </p:nvSpPr>
          <p:spPr>
            <a:xfrm>
              <a:off x="908" y="3255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lIns="90000" tIns="46800" rIns="90000" bIns="46800" anchor="ctr">
            <a:normAutofit/>
          </a:bodyPr>
          <a:lstStyle>
            <a:lvl1pPr>
              <a:defRPr sz="34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flipH="1">
            <a:off x="11047095" y="449580"/>
            <a:ext cx="558165" cy="517525"/>
            <a:chOff x="1186" y="460"/>
            <a:chExt cx="879" cy="815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1186" y="460"/>
              <a:ext cx="542" cy="542"/>
            </a:xfrm>
            <a:prstGeom prst="rect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 userDrawn="1">
              <p:custDataLst>
                <p:tags r:id="rId5"/>
              </p:custDataLst>
            </p:nvPr>
          </p:nvSpPr>
          <p:spPr>
            <a:xfrm>
              <a:off x="1523" y="733"/>
              <a:ext cx="542" cy="542"/>
            </a:xfrm>
            <a:prstGeom prst="rect">
              <a:avLst/>
            </a:prstGeom>
            <a:noFill/>
            <a:ln w="444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lIns="90000" tIns="46800" rIns="90000" bIns="46800" anchor="ctr">
            <a:normAutofit/>
          </a:bodyPr>
          <a:lstStyle>
            <a:lvl1pPr algn="ctr">
              <a:defRPr sz="34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 lIns="90000" tIns="46800" rIns="90000" bIns="46800"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>
            <a:off x="390525" y="338455"/>
            <a:ext cx="558165" cy="517525"/>
            <a:chOff x="1186" y="460"/>
            <a:chExt cx="879" cy="815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1186" y="460"/>
              <a:ext cx="542" cy="542"/>
            </a:xfrm>
            <a:prstGeom prst="rect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 userDrawn="1">
              <p:custDataLst>
                <p:tags r:id="rId5"/>
              </p:custDataLst>
            </p:nvPr>
          </p:nvSpPr>
          <p:spPr>
            <a:xfrm>
              <a:off x="1523" y="733"/>
              <a:ext cx="542" cy="542"/>
            </a:xfrm>
            <a:prstGeom prst="rect">
              <a:avLst/>
            </a:prstGeom>
            <a:noFill/>
            <a:ln w="444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lIns="90000" tIns="46800" rIns="90000" bIns="46800" anchor="ctr">
            <a:normAutofit/>
          </a:bodyPr>
          <a:lstStyle>
            <a:lvl1pPr algn="ctr"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11310620" y="250190"/>
            <a:ext cx="529590" cy="416560"/>
            <a:chOff x="908" y="2717"/>
            <a:chExt cx="834" cy="656"/>
          </a:xfrm>
        </p:grpSpPr>
        <p:sp>
          <p:nvSpPr>
            <p:cNvPr id="14" name="矩形 13"/>
            <p:cNvSpPr/>
            <p:nvPr userDrawn="1">
              <p:custDataLst>
                <p:tags r:id="rId4"/>
              </p:custDataLst>
            </p:nvPr>
          </p:nvSpPr>
          <p:spPr>
            <a:xfrm>
              <a:off x="908" y="2717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5" name="矩形 14"/>
            <p:cNvSpPr/>
            <p:nvPr userDrawn="1">
              <p:custDataLst>
                <p:tags r:id="rId5"/>
              </p:custDataLst>
            </p:nvPr>
          </p:nvSpPr>
          <p:spPr>
            <a:xfrm>
              <a:off x="908" y="2986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6" name="矩形 15"/>
            <p:cNvSpPr/>
            <p:nvPr userDrawn="1">
              <p:custDataLst>
                <p:tags r:id="rId6"/>
              </p:custDataLst>
            </p:nvPr>
          </p:nvSpPr>
          <p:spPr>
            <a:xfrm>
              <a:off x="908" y="3255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 lIns="90000" tIns="46800" rIns="90000" bIns="46800">
            <a:normAutofit/>
          </a:bodyPr>
          <a:lstStyle>
            <a:lvl1pPr>
              <a:defRPr sz="2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>
            <a:off x="0" y="3220720"/>
            <a:ext cx="529590" cy="416560"/>
            <a:chOff x="908" y="2717"/>
            <a:chExt cx="834" cy="656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908" y="2717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 userDrawn="1">
              <p:custDataLst>
                <p:tags r:id="rId5"/>
              </p:custDataLst>
            </p:nvPr>
          </p:nvSpPr>
          <p:spPr>
            <a:xfrm>
              <a:off x="908" y="2986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 userDrawn="1">
              <p:custDataLst>
                <p:tags r:id="rId6"/>
              </p:custDataLst>
            </p:nvPr>
          </p:nvSpPr>
          <p:spPr>
            <a:xfrm>
              <a:off x="908" y="3255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grpSp>
        <p:nvGrpSpPr>
          <p:cNvPr id="13" name="组合 12"/>
          <p:cNvGrpSpPr/>
          <p:nvPr userDrawn="1">
            <p:custDataLst>
              <p:tags r:id="rId7"/>
            </p:custDataLst>
          </p:nvPr>
        </p:nvGrpSpPr>
        <p:grpSpPr>
          <a:xfrm>
            <a:off x="11662410" y="3220720"/>
            <a:ext cx="529590" cy="416560"/>
            <a:chOff x="908" y="2717"/>
            <a:chExt cx="834" cy="656"/>
          </a:xfrm>
        </p:grpSpPr>
        <p:sp>
          <p:nvSpPr>
            <p:cNvPr id="14" name="矩形 13"/>
            <p:cNvSpPr/>
            <p:nvPr userDrawn="1">
              <p:custDataLst>
                <p:tags r:id="rId8"/>
              </p:custDataLst>
            </p:nvPr>
          </p:nvSpPr>
          <p:spPr>
            <a:xfrm>
              <a:off x="908" y="2717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5" name="矩形 14"/>
            <p:cNvSpPr/>
            <p:nvPr userDrawn="1">
              <p:custDataLst>
                <p:tags r:id="rId9"/>
              </p:custDataLst>
            </p:nvPr>
          </p:nvSpPr>
          <p:spPr>
            <a:xfrm>
              <a:off x="908" y="2986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6" name="矩形 15"/>
            <p:cNvSpPr/>
            <p:nvPr userDrawn="1">
              <p:custDataLst>
                <p:tags r:id="rId10"/>
              </p:custDataLst>
            </p:nvPr>
          </p:nvSpPr>
          <p:spPr>
            <a:xfrm>
              <a:off x="908" y="3255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lIns="90000" tIns="46800" rIns="90000" bIns="46800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5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 lIns="90000" tIns="46800" rIns="90000" bIns="46800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40640" y="5163820"/>
            <a:ext cx="12151360" cy="1684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3810" y="-6350"/>
            <a:ext cx="12188190" cy="6853555"/>
            <a:chOff x="6" y="-10"/>
            <a:chExt cx="19194" cy="10793"/>
          </a:xfrm>
        </p:grpSpPr>
        <p:pic>
          <p:nvPicPr>
            <p:cNvPr id="12" name="图片 11" descr="C:\Users\kingsoft\Desktop\黄色.png黄色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6" y="-10"/>
              <a:ext cx="6026" cy="1473"/>
            </a:xfrm>
            <a:prstGeom prst="rect">
              <a:avLst/>
            </a:prstGeom>
          </p:spPr>
        </p:pic>
        <p:pic>
          <p:nvPicPr>
            <p:cNvPr id="14" name="图片 13" descr="图片1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64" y="8393"/>
              <a:ext cx="19136" cy="2391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7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8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9" Type="http://schemas.openxmlformats.org/officeDocument/2006/relationships/theme" Target="../theme/theme1.xml"/><Relationship Id="rId28" Type="http://schemas.openxmlformats.org/officeDocument/2006/relationships/tags" Target="../tags/tag130.xml"/><Relationship Id="rId27" Type="http://schemas.openxmlformats.org/officeDocument/2006/relationships/tags" Target="../tags/tag129.xml"/><Relationship Id="rId26" Type="http://schemas.openxmlformats.org/officeDocument/2006/relationships/tags" Target="../tags/tag128.xml"/><Relationship Id="rId25" Type="http://schemas.openxmlformats.org/officeDocument/2006/relationships/tags" Target="../tags/tag127.xml"/><Relationship Id="rId24" Type="http://schemas.openxmlformats.org/officeDocument/2006/relationships/tags" Target="../tags/tag126.xml"/><Relationship Id="rId23" Type="http://schemas.openxmlformats.org/officeDocument/2006/relationships/tags" Target="../tags/tag125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5" Type="http://schemas.openxmlformats.org/officeDocument/2006/relationships/theme" Target="../theme/theme2.xml"/><Relationship Id="rId24" Type="http://schemas.openxmlformats.org/officeDocument/2006/relationships/tags" Target="../tags/tag323.xml"/><Relationship Id="rId23" Type="http://schemas.openxmlformats.org/officeDocument/2006/relationships/tags" Target="../tags/tag322.xml"/><Relationship Id="rId22" Type="http://schemas.openxmlformats.org/officeDocument/2006/relationships/tags" Target="../tags/tag321.xml"/><Relationship Id="rId21" Type="http://schemas.openxmlformats.org/officeDocument/2006/relationships/tags" Target="../tags/tag320.xml"/><Relationship Id="rId20" Type="http://schemas.openxmlformats.org/officeDocument/2006/relationships/tags" Target="../tags/tag319.xml"/><Relationship Id="rId2" Type="http://schemas.openxmlformats.org/officeDocument/2006/relationships/slideLayout" Target="../slideLayouts/slideLayout24.xml"/><Relationship Id="rId19" Type="http://schemas.openxmlformats.org/officeDocument/2006/relationships/tags" Target="../tags/tag318.xml"/><Relationship Id="rId18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9.xml"/><Relationship Id="rId8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3.xml"/><Relationship Id="rId25" Type="http://schemas.openxmlformats.org/officeDocument/2006/relationships/theme" Target="../theme/theme3.xml"/><Relationship Id="rId24" Type="http://schemas.openxmlformats.org/officeDocument/2006/relationships/tags" Target="../tags/tag462.xml"/><Relationship Id="rId23" Type="http://schemas.openxmlformats.org/officeDocument/2006/relationships/tags" Target="../tags/tag461.xml"/><Relationship Id="rId22" Type="http://schemas.openxmlformats.org/officeDocument/2006/relationships/tags" Target="../tags/tag460.xml"/><Relationship Id="rId21" Type="http://schemas.openxmlformats.org/officeDocument/2006/relationships/tags" Target="../tags/tag459.xml"/><Relationship Id="rId20" Type="http://schemas.openxmlformats.org/officeDocument/2006/relationships/tags" Target="../tags/tag458.xml"/><Relationship Id="rId2" Type="http://schemas.openxmlformats.org/officeDocument/2006/relationships/slideLayout" Target="../slideLayouts/slideLayout42.xml"/><Relationship Id="rId19" Type="http://schemas.openxmlformats.org/officeDocument/2006/relationships/tags" Target="../tags/tag457.xml"/><Relationship Id="rId1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1.xml"/><Relationship Id="rId25" Type="http://schemas.openxmlformats.org/officeDocument/2006/relationships/theme" Target="../theme/theme4.xml"/><Relationship Id="rId24" Type="http://schemas.openxmlformats.org/officeDocument/2006/relationships/tags" Target="../tags/tag626.xml"/><Relationship Id="rId23" Type="http://schemas.openxmlformats.org/officeDocument/2006/relationships/tags" Target="../tags/tag625.xml"/><Relationship Id="rId22" Type="http://schemas.openxmlformats.org/officeDocument/2006/relationships/tags" Target="../tags/tag624.xml"/><Relationship Id="rId21" Type="http://schemas.openxmlformats.org/officeDocument/2006/relationships/tags" Target="../tags/tag623.xml"/><Relationship Id="rId20" Type="http://schemas.openxmlformats.org/officeDocument/2006/relationships/tags" Target="../tags/tag622.xml"/><Relationship Id="rId2" Type="http://schemas.openxmlformats.org/officeDocument/2006/relationships/slideLayout" Target="../slideLayouts/slideLayout60.xml"/><Relationship Id="rId19" Type="http://schemas.openxmlformats.org/officeDocument/2006/relationships/tags" Target="../tags/tag621.xml"/><Relationship Id="rId18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8.xml"/><Relationship Id="rId1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3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4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u="none" strike="noStrike" kern="1200" cap="none" spc="0" normalizeH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u="none" strike="noStrike" kern="1200" cap="none" spc="0" normalizeH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u="none" strike="noStrike" kern="1200" cap="none" spc="0" normalizeH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hemeOverride" Target="../theme/themeOverride1.xml"/><Relationship Id="rId3" Type="http://schemas.openxmlformats.org/officeDocument/2006/relationships/tags" Target="../tags/tag629.xml"/><Relationship Id="rId2" Type="http://schemas.openxmlformats.org/officeDocument/2006/relationships/tags" Target="../tags/tag628.xml"/><Relationship Id="rId1" Type="http://schemas.openxmlformats.org/officeDocument/2006/relationships/tags" Target="../tags/tag627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1.xml"/><Relationship Id="rId6" Type="http://schemas.openxmlformats.org/officeDocument/2006/relationships/tags" Target="../tags/tag667.xml"/><Relationship Id="rId5" Type="http://schemas.openxmlformats.org/officeDocument/2006/relationships/tags" Target="../tags/tag666.xml"/><Relationship Id="rId4" Type="http://schemas.openxmlformats.org/officeDocument/2006/relationships/tags" Target="../tags/tag665.xml"/><Relationship Id="rId3" Type="http://schemas.openxmlformats.org/officeDocument/2006/relationships/tags" Target="../tags/tag664.xml"/><Relationship Id="rId2" Type="http://schemas.openxmlformats.org/officeDocument/2006/relationships/tags" Target="../tags/tag663.xml"/><Relationship Id="rId1" Type="http://schemas.openxmlformats.org/officeDocument/2006/relationships/image" Target="../media/image44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0.xml"/><Relationship Id="rId5" Type="http://schemas.openxmlformats.org/officeDocument/2006/relationships/tags" Target="../tags/tag669.xml"/><Relationship Id="rId4" Type="http://schemas.openxmlformats.org/officeDocument/2006/relationships/image" Target="../media/image45.png"/><Relationship Id="rId3" Type="http://schemas.openxmlformats.org/officeDocument/2006/relationships/tags" Target="../tags/tag668.xml"/><Relationship Id="rId2" Type="http://schemas.microsoft.com/office/2007/relationships/media" Target="file:///C:\Users\qbj\Struts2&#26032;&#28431;&#27934;S2-046&#28436;&#31034;&#25945;&#31243;.wmv" TargetMode="External"/><Relationship Id="rId1" Type="http://schemas.openxmlformats.org/officeDocument/2006/relationships/video" Target="file:///C:\Users\qbj\Struts2&#26032;&#28431;&#27934;S2-046&#28436;&#31034;&#25945;&#31243;.wmv" TargetMode="Externa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1.xml"/><Relationship Id="rId6" Type="http://schemas.openxmlformats.org/officeDocument/2006/relationships/tags" Target="../tags/tag674.xml"/><Relationship Id="rId5" Type="http://schemas.openxmlformats.org/officeDocument/2006/relationships/tags" Target="../tags/tag673.xml"/><Relationship Id="rId4" Type="http://schemas.openxmlformats.org/officeDocument/2006/relationships/tags" Target="../tags/tag672.xml"/><Relationship Id="rId3" Type="http://schemas.openxmlformats.org/officeDocument/2006/relationships/tags" Target="../tags/tag671.xml"/><Relationship Id="rId2" Type="http://schemas.openxmlformats.org/officeDocument/2006/relationships/tags" Target="../tags/tag670.xml"/><Relationship Id="rId1" Type="http://schemas.openxmlformats.org/officeDocument/2006/relationships/image" Target="../media/image46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0.xml"/><Relationship Id="rId5" Type="http://schemas.openxmlformats.org/officeDocument/2006/relationships/tags" Target="../tags/tag676.xml"/><Relationship Id="rId4" Type="http://schemas.openxmlformats.org/officeDocument/2006/relationships/image" Target="../media/image47.png"/><Relationship Id="rId3" Type="http://schemas.openxmlformats.org/officeDocument/2006/relationships/tags" Target="../tags/tag675.xml"/><Relationship Id="rId2" Type="http://schemas.microsoft.com/office/2007/relationships/media" Target="file:///C:\Users\qbj\&#40657;&#23458;&#22914;&#20309;&#36890;&#36807;&#25991;&#20214;&#19978;&#20256;&#23545;&#32593;&#31449;&#21457;&#36215;&#25915;&#20987;.wmv" TargetMode="External"/><Relationship Id="rId1" Type="http://schemas.openxmlformats.org/officeDocument/2006/relationships/video" Target="file:///C:\Users\qbj\&#40657;&#23458;&#22914;&#20309;&#36890;&#36807;&#25991;&#20214;&#19978;&#20256;&#23545;&#32593;&#31449;&#21457;&#36215;&#25915;&#20987;.wmv" TargetMode="Externa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0.xml"/><Relationship Id="rId5" Type="http://schemas.openxmlformats.org/officeDocument/2006/relationships/tags" Target="../tags/tag678.xml"/><Relationship Id="rId4" Type="http://schemas.openxmlformats.org/officeDocument/2006/relationships/image" Target="../media/image47.png"/><Relationship Id="rId3" Type="http://schemas.openxmlformats.org/officeDocument/2006/relationships/tags" Target="../tags/tag677.xml"/><Relationship Id="rId2" Type="http://schemas.microsoft.com/office/2007/relationships/media" Target="file:///C:\Users\qbj\&#40657;&#23458;&#22914;&#20309;&#36890;&#36807;&#25991;&#20214;&#19978;&#20256;&#23545;&#32593;&#31449;&#21457;&#36215;&#25915;&#20987;.wmv" TargetMode="External"/><Relationship Id="rId1" Type="http://schemas.openxmlformats.org/officeDocument/2006/relationships/video" Target="file:///C:\Users\qbj\&#40657;&#23458;&#22914;&#20309;&#36890;&#36807;&#25991;&#20214;&#19978;&#20256;&#23545;&#32593;&#31449;&#21457;&#36215;&#25915;&#20987;.wmv" TargetMode="Externa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1.xml"/><Relationship Id="rId6" Type="http://schemas.openxmlformats.org/officeDocument/2006/relationships/tags" Target="../tags/tag683.xml"/><Relationship Id="rId5" Type="http://schemas.openxmlformats.org/officeDocument/2006/relationships/tags" Target="../tags/tag682.xml"/><Relationship Id="rId4" Type="http://schemas.openxmlformats.org/officeDocument/2006/relationships/tags" Target="../tags/tag681.xml"/><Relationship Id="rId3" Type="http://schemas.openxmlformats.org/officeDocument/2006/relationships/tags" Target="../tags/tag680.xml"/><Relationship Id="rId2" Type="http://schemas.openxmlformats.org/officeDocument/2006/relationships/tags" Target="../tags/tag679.xml"/><Relationship Id="rId1" Type="http://schemas.openxmlformats.org/officeDocument/2006/relationships/image" Target="../media/image48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0.xml"/><Relationship Id="rId5" Type="http://schemas.openxmlformats.org/officeDocument/2006/relationships/tags" Target="../tags/tag685.xml"/><Relationship Id="rId4" Type="http://schemas.openxmlformats.org/officeDocument/2006/relationships/image" Target="../media/image49.png"/><Relationship Id="rId3" Type="http://schemas.openxmlformats.org/officeDocument/2006/relationships/tags" Target="../tags/tag684.xml"/><Relationship Id="rId2" Type="http://schemas.microsoft.com/office/2007/relationships/media" Target="file:///C:\Users\qbj\&#31109;&#36947;12.4.2&#21518;&#21488;&#31649;&#29702;&#21592;&#26435;&#38480;Getshell.wmv" TargetMode="External"/><Relationship Id="rId1" Type="http://schemas.openxmlformats.org/officeDocument/2006/relationships/video" Target="file:///C:\Users\qbj\&#31109;&#36947;12.4.2&#21518;&#21488;&#31649;&#29702;&#21592;&#26435;&#38480;Getshell.wmv" TargetMode="Externa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1.xml"/><Relationship Id="rId6" Type="http://schemas.openxmlformats.org/officeDocument/2006/relationships/tags" Target="../tags/tag690.xml"/><Relationship Id="rId5" Type="http://schemas.openxmlformats.org/officeDocument/2006/relationships/tags" Target="../tags/tag689.xml"/><Relationship Id="rId4" Type="http://schemas.openxmlformats.org/officeDocument/2006/relationships/tags" Target="../tags/tag688.xml"/><Relationship Id="rId3" Type="http://schemas.openxmlformats.org/officeDocument/2006/relationships/tags" Target="../tags/tag687.xml"/><Relationship Id="rId2" Type="http://schemas.openxmlformats.org/officeDocument/2006/relationships/tags" Target="../tags/tag686.xml"/><Relationship Id="rId1" Type="http://schemas.openxmlformats.org/officeDocument/2006/relationships/image" Target="../media/image5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0.xml"/><Relationship Id="rId2" Type="http://schemas.openxmlformats.org/officeDocument/2006/relationships/tags" Target="../tags/tag691.xml"/><Relationship Id="rId1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0.xml"/><Relationship Id="rId2" Type="http://schemas.openxmlformats.org/officeDocument/2006/relationships/tags" Target="../tags/tag692.xml"/><Relationship Id="rId1" Type="http://schemas.openxmlformats.org/officeDocument/2006/relationships/image" Target="../media/image52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38.xml"/><Relationship Id="rId8" Type="http://schemas.openxmlformats.org/officeDocument/2006/relationships/tags" Target="../tags/tag637.xml"/><Relationship Id="rId7" Type="http://schemas.openxmlformats.org/officeDocument/2006/relationships/tags" Target="../tags/tag636.xml"/><Relationship Id="rId6" Type="http://schemas.openxmlformats.org/officeDocument/2006/relationships/tags" Target="../tags/tag635.xml"/><Relationship Id="rId5" Type="http://schemas.openxmlformats.org/officeDocument/2006/relationships/tags" Target="../tags/tag634.xml"/><Relationship Id="rId4" Type="http://schemas.openxmlformats.org/officeDocument/2006/relationships/tags" Target="../tags/tag633.xml"/><Relationship Id="rId3" Type="http://schemas.openxmlformats.org/officeDocument/2006/relationships/tags" Target="../tags/tag632.xml"/><Relationship Id="rId2" Type="http://schemas.openxmlformats.org/officeDocument/2006/relationships/tags" Target="../tags/tag631.xml"/><Relationship Id="rId18" Type="http://schemas.openxmlformats.org/officeDocument/2006/relationships/notesSlide" Target="../notesSlides/notesSlide2.xml"/><Relationship Id="rId17" Type="http://schemas.openxmlformats.org/officeDocument/2006/relationships/slideLayout" Target="../slideLayouts/slideLayout46.xml"/><Relationship Id="rId16" Type="http://schemas.openxmlformats.org/officeDocument/2006/relationships/tags" Target="../tags/tag645.xml"/><Relationship Id="rId15" Type="http://schemas.openxmlformats.org/officeDocument/2006/relationships/tags" Target="../tags/tag644.xml"/><Relationship Id="rId14" Type="http://schemas.openxmlformats.org/officeDocument/2006/relationships/tags" Target="../tags/tag643.xml"/><Relationship Id="rId13" Type="http://schemas.openxmlformats.org/officeDocument/2006/relationships/tags" Target="../tags/tag642.xml"/><Relationship Id="rId12" Type="http://schemas.openxmlformats.org/officeDocument/2006/relationships/tags" Target="../tags/tag641.xml"/><Relationship Id="rId11" Type="http://schemas.openxmlformats.org/officeDocument/2006/relationships/tags" Target="../tags/tag640.xml"/><Relationship Id="rId10" Type="http://schemas.openxmlformats.org/officeDocument/2006/relationships/tags" Target="../tags/tag639.xml"/><Relationship Id="rId1" Type="http://schemas.openxmlformats.org/officeDocument/2006/relationships/tags" Target="../tags/tag63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0.xml"/><Relationship Id="rId1" Type="http://schemas.openxmlformats.org/officeDocument/2006/relationships/tags" Target="../tags/tag693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3.xml"/><Relationship Id="rId3" Type="http://schemas.openxmlformats.org/officeDocument/2006/relationships/tags" Target="../tags/tag696.xml"/><Relationship Id="rId2" Type="http://schemas.openxmlformats.org/officeDocument/2006/relationships/tags" Target="../tags/tag695.xml"/><Relationship Id="rId1" Type="http://schemas.openxmlformats.org/officeDocument/2006/relationships/tags" Target="../tags/tag694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8.png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6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1.xml"/><Relationship Id="rId6" Type="http://schemas.openxmlformats.org/officeDocument/2006/relationships/tags" Target="../tags/tag651.xml"/><Relationship Id="rId5" Type="http://schemas.openxmlformats.org/officeDocument/2006/relationships/tags" Target="../tags/tag650.xml"/><Relationship Id="rId4" Type="http://schemas.openxmlformats.org/officeDocument/2006/relationships/tags" Target="../tags/tag649.xml"/><Relationship Id="rId3" Type="http://schemas.openxmlformats.org/officeDocument/2006/relationships/tags" Target="../tags/tag648.xml"/><Relationship Id="rId2" Type="http://schemas.openxmlformats.org/officeDocument/2006/relationships/tags" Target="../tags/tag647.xml"/><Relationship Id="rId1" Type="http://schemas.openxmlformats.org/officeDocument/2006/relationships/image" Target="../media/image39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53.xml"/><Relationship Id="rId2" Type="http://schemas.openxmlformats.org/officeDocument/2006/relationships/tags" Target="../tags/tag652.xml"/><Relationship Id="rId1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0.xml"/><Relationship Id="rId5" Type="http://schemas.openxmlformats.org/officeDocument/2006/relationships/tags" Target="../tags/tag655.xml"/><Relationship Id="rId4" Type="http://schemas.openxmlformats.org/officeDocument/2006/relationships/image" Target="../media/image41.png"/><Relationship Id="rId3" Type="http://schemas.openxmlformats.org/officeDocument/2006/relationships/tags" Target="../tags/tag654.xml"/><Relationship Id="rId2" Type="http://schemas.microsoft.com/office/2007/relationships/media" Target="file:///C:\Users\qbj\Downloads\SMBGhost&#28431;&#27934;&#65288;CVE-2020-0796&#65289;RCE.wmv" TargetMode="External"/><Relationship Id="rId1" Type="http://schemas.openxmlformats.org/officeDocument/2006/relationships/video" Target="file:///C:\Users\qbj\Downloads\SMBGhost&#28431;&#27934;&#65288;CVE-2020-0796&#65289;RCE.wmv" TargetMode="Externa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1.xml"/><Relationship Id="rId6" Type="http://schemas.openxmlformats.org/officeDocument/2006/relationships/tags" Target="../tags/tag660.xml"/><Relationship Id="rId5" Type="http://schemas.openxmlformats.org/officeDocument/2006/relationships/tags" Target="../tags/tag659.xml"/><Relationship Id="rId4" Type="http://schemas.openxmlformats.org/officeDocument/2006/relationships/tags" Target="../tags/tag658.xml"/><Relationship Id="rId3" Type="http://schemas.openxmlformats.org/officeDocument/2006/relationships/tags" Target="../tags/tag657.xml"/><Relationship Id="rId2" Type="http://schemas.openxmlformats.org/officeDocument/2006/relationships/tags" Target="../tags/tag656.xml"/><Relationship Id="rId1" Type="http://schemas.openxmlformats.org/officeDocument/2006/relationships/image" Target="../media/image42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0.xml"/><Relationship Id="rId5" Type="http://schemas.openxmlformats.org/officeDocument/2006/relationships/tags" Target="../tags/tag662.xml"/><Relationship Id="rId4" Type="http://schemas.openxmlformats.org/officeDocument/2006/relationships/image" Target="../media/image43.png"/><Relationship Id="rId3" Type="http://schemas.openxmlformats.org/officeDocument/2006/relationships/tags" Target="../tags/tag661.xml"/><Relationship Id="rId2" Type="http://schemas.microsoft.com/office/2007/relationships/media" Target="file:///C:\Users\qbj\Redis%204.x%20RCE%20PoC%20Video.wmv" TargetMode="External"/><Relationship Id="rId1" Type="http://schemas.openxmlformats.org/officeDocument/2006/relationships/video" Target="file:///C:\Users\qbj\Redis%204.x%20RCE%20PoC%20Video.wmv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安全</a:t>
            </a:r>
            <a:r>
              <a:rPr lang="zh-CN" altLang="en-US" dirty="0">
                <a:solidFill>
                  <a:schemeClr val="bg1"/>
                </a:solidFill>
              </a:rPr>
              <a:t>测试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890395" y="3714935"/>
            <a:ext cx="8410619" cy="658883"/>
          </a:xfrm>
        </p:spPr>
        <p:txBody>
          <a:bodyPr/>
          <a:lstStyle/>
          <a:p>
            <a:r>
              <a:rPr lang="en-US" altLang="zh-CN">
                <a:solidFill>
                  <a:schemeClr val="bg1"/>
                </a:solidFill>
              </a:rPr>
              <a:t>2021.11</a:t>
            </a:r>
            <a:endParaRPr lang="en-US" altLang="zh-CN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59759" y="260702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03</a:t>
            </a:r>
            <a:endParaRPr lang="en-US" altLang="zh-CN" sz="8800" b="1" spc="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3"/>
            </p:custDataLst>
          </p:nvPr>
        </p:nvSpPr>
        <p:spPr>
          <a:xfrm flipV="1">
            <a:off x="3661370" y="3684686"/>
            <a:ext cx="112960" cy="1129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534795" y="4081145"/>
            <a:ext cx="3318510" cy="76962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ym typeface="Arial" panose="020B0604020202020204" pitchFamily="34" charset="0"/>
              </a:rPr>
              <a:t>框架漏洞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1453980" y="342846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pic>
        <p:nvPicPr>
          <p:cNvPr id="4" name="Struts2新漏洞S2-046演示教程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05861" y="952508"/>
            <a:ext cx="9580279" cy="5388907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59759" y="260702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04</a:t>
            </a:r>
            <a:endParaRPr lang="en-US" altLang="zh-CN" sz="8800" b="1" spc="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3"/>
            </p:custDataLst>
          </p:nvPr>
        </p:nvSpPr>
        <p:spPr>
          <a:xfrm flipV="1">
            <a:off x="3661370" y="3684686"/>
            <a:ext cx="112960" cy="1129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534795" y="4081145"/>
            <a:ext cx="3318510" cy="76962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ym typeface="Arial" panose="020B0604020202020204" pitchFamily="34" charset="0"/>
              </a:rPr>
              <a:t>上传漏洞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1453980" y="342846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pic>
        <p:nvPicPr>
          <p:cNvPr id="4" name="黑客如何通过文件上传对网站发起攻击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05861" y="952508"/>
            <a:ext cx="9580279" cy="5388907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pic>
        <p:nvPicPr>
          <p:cNvPr id="4" name="黑客如何通过文件上传对网站发起攻击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05861" y="952508"/>
            <a:ext cx="9580279" cy="5388907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59759" y="260702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04</a:t>
            </a:r>
            <a:endParaRPr lang="en-US" altLang="zh-CN" sz="8800" b="1" spc="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3"/>
            </p:custDataLst>
          </p:nvPr>
        </p:nvSpPr>
        <p:spPr>
          <a:xfrm flipV="1">
            <a:off x="3661370" y="3684686"/>
            <a:ext cx="112960" cy="1129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534795" y="4081145"/>
            <a:ext cx="3827145" cy="76962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ym typeface="Arial" panose="020B0604020202020204" pitchFamily="34" charset="0"/>
              </a:rPr>
              <a:t>通用</a:t>
            </a:r>
            <a:r>
              <a:rPr lang="zh-CN" altLang="en-US" dirty="0">
                <a:sym typeface="Arial" panose="020B0604020202020204" pitchFamily="34" charset="0"/>
              </a:rPr>
              <a:t>系统漏洞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1453980" y="342846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pic>
        <p:nvPicPr>
          <p:cNvPr id="4" name="禅道12.4.2后台管理员权限Getshell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06496" y="617228"/>
            <a:ext cx="9580279" cy="5388907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59759" y="260702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05</a:t>
            </a:r>
            <a:endParaRPr lang="en-US" altLang="zh-CN" sz="8800" b="1" spc="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3"/>
            </p:custDataLst>
          </p:nvPr>
        </p:nvSpPr>
        <p:spPr>
          <a:xfrm flipV="1">
            <a:off x="3661370" y="3684686"/>
            <a:ext cx="112960" cy="1129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534795" y="4081145"/>
            <a:ext cx="3827145" cy="76962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ym typeface="Arial" panose="020B0604020202020204" pitchFamily="34" charset="0"/>
              </a:rPr>
              <a:t>应用安全</a:t>
            </a:r>
            <a:r>
              <a:rPr lang="zh-CN" altLang="en-US" dirty="0">
                <a:sym typeface="Arial" panose="020B0604020202020204" pitchFamily="34" charset="0"/>
              </a:rPr>
              <a:t>问题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1453980" y="342846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登录</a:t>
            </a:r>
            <a:r>
              <a:rPr lang="zh-CN" altLang="en-US"/>
              <a:t>验证</a:t>
            </a:r>
            <a:endParaRPr lang="zh-CN" altLang="en-US"/>
          </a:p>
        </p:txBody>
      </p:sp>
      <p:pic>
        <p:nvPicPr>
          <p:cNvPr id="20" name="Picture 2" descr="http://ops.100tal.com/upload/images/hole/0ff2be1818c4b4a7f3e4aa4b7de79784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961" y="1671966"/>
            <a:ext cx="9198224" cy="4415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813435" y="443230"/>
            <a:ext cx="10908030" cy="611695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5570220" y="895683"/>
            <a:ext cx="1459230" cy="706755"/>
          </a:xfrm>
          <a:prstGeom prst="rect">
            <a:avLst/>
          </a:prstGeom>
          <a:noFill/>
        </p:spPr>
        <p:txBody>
          <a:bodyPr vert="horz" wrap="square" rtlCol="0">
            <a:normAutofit/>
          </a:bodyPr>
          <a:lstStyle/>
          <a:p>
            <a:pPr algn="dist"/>
            <a:r>
              <a:rPr kumimoji="1"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rPr>
              <a:t>目录</a:t>
            </a:r>
            <a:endParaRPr kumimoji="1"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汉仪旗黑-85S" panose="00020600040101010101" pitchFamily="18" charset="-122"/>
            </a:endParaRPr>
          </a:p>
        </p:txBody>
      </p:sp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5498465" y="578818"/>
            <a:ext cx="1602740" cy="450850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CONTENTES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13" name="Google Shape;235;p4"/>
          <p:cNvCxnSpPr/>
          <p:nvPr>
            <p:custDataLst>
              <p:tags r:id="rId3"/>
            </p:custDataLst>
          </p:nvPr>
        </p:nvCxnSpPr>
        <p:spPr>
          <a:xfrm>
            <a:off x="5304337" y="371065"/>
            <a:ext cx="0" cy="5766239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" name="组合 4"/>
          <p:cNvGrpSpPr/>
          <p:nvPr>
            <p:custDataLst>
              <p:tags r:id="rId4"/>
            </p:custDataLst>
          </p:nvPr>
        </p:nvGrpSpPr>
        <p:grpSpPr>
          <a:xfrm>
            <a:off x="4432649" y="2195752"/>
            <a:ext cx="3752392" cy="767097"/>
            <a:chOff x="4443150" y="1774098"/>
            <a:chExt cx="3752392" cy="767097"/>
          </a:xfrm>
        </p:grpSpPr>
        <p:sp>
          <p:nvSpPr>
            <p:cNvPr id="2" name="文本框 1"/>
            <p:cNvSpPr txBox="1"/>
            <p:nvPr>
              <p:custDataLst>
                <p:tags r:id="rId5"/>
              </p:custDataLst>
            </p:nvPr>
          </p:nvSpPr>
          <p:spPr>
            <a:xfrm>
              <a:off x="4443150" y="1802687"/>
              <a:ext cx="748030" cy="70675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r"/>
              <a:r>
                <a:rPr kumimoji="1" lang="en-US" altLang="zh-CN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01</a:t>
              </a:r>
              <a:endParaRPr kumimoji="1"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3" name="矩形 2"/>
            <p:cNvSpPr/>
            <p:nvPr>
              <p:custDataLst>
                <p:tags r:id="rId6"/>
              </p:custDataLst>
            </p:nvPr>
          </p:nvSpPr>
          <p:spPr>
            <a:xfrm>
              <a:off x="5509895" y="1774098"/>
              <a:ext cx="2685600" cy="367200"/>
            </a:xfrm>
            <a:prstGeom prst="rect">
              <a:avLst/>
            </a:prstGeom>
          </p:spPr>
          <p:txBody>
            <a:bodyPr wrap="square" bIns="0" anchor="b" anchorCtr="0">
              <a:normAutofit/>
            </a:bodyPr>
            <a:lstStyle/>
            <a:p>
              <a:r>
                <a:rPr lang="zh-CN" altLang="zh-CN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Times New Roman" panose="02020603050405020304" pitchFamily="18" charset="0"/>
                </a:rPr>
                <a:t>渗透测试是</a:t>
              </a:r>
              <a:r>
                <a:rPr lang="zh-CN" altLang="zh-CN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Times New Roman" panose="02020603050405020304" pitchFamily="18" charset="0"/>
                </a:rPr>
                <a:t>什么</a:t>
              </a:r>
              <a:endParaRPr lang="zh-CN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7"/>
              </p:custDataLst>
            </p:nvPr>
          </p:nvSpPr>
          <p:spPr>
            <a:xfrm>
              <a:off x="5509942" y="2173995"/>
              <a:ext cx="2685600" cy="367200"/>
            </a:xfrm>
            <a:prstGeom prst="rect">
              <a:avLst/>
            </a:prstGeom>
          </p:spPr>
          <p:txBody>
            <a:bodyPr wrap="square" tIns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COMPANY INTRODUCTION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grpSp>
        <p:nvGrpSpPr>
          <p:cNvPr id="6" name="组合 5"/>
          <p:cNvGrpSpPr/>
          <p:nvPr>
            <p:custDataLst>
              <p:tags r:id="rId8"/>
            </p:custDataLst>
          </p:nvPr>
        </p:nvGrpSpPr>
        <p:grpSpPr>
          <a:xfrm>
            <a:off x="4432355" y="3275961"/>
            <a:ext cx="3752980" cy="768988"/>
            <a:chOff x="4443150" y="3330180"/>
            <a:chExt cx="3752980" cy="768988"/>
          </a:xfrm>
        </p:grpSpPr>
        <p:sp>
          <p:nvSpPr>
            <p:cNvPr id="20" name="文本框 19"/>
            <p:cNvSpPr txBox="1"/>
            <p:nvPr>
              <p:custDataLst>
                <p:tags r:id="rId9"/>
              </p:custDataLst>
            </p:nvPr>
          </p:nvSpPr>
          <p:spPr>
            <a:xfrm>
              <a:off x="4443150" y="3330180"/>
              <a:ext cx="748030" cy="70675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r"/>
              <a:r>
                <a:rPr kumimoji="1" lang="en-US" altLang="zh-CN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02</a:t>
              </a:r>
              <a:endParaRPr kumimoji="1"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21" name="矩形 20"/>
            <p:cNvSpPr/>
            <p:nvPr>
              <p:custDataLst>
                <p:tags r:id="rId10"/>
              </p:custDataLst>
            </p:nvPr>
          </p:nvSpPr>
          <p:spPr>
            <a:xfrm>
              <a:off x="5510715" y="3346478"/>
              <a:ext cx="2685415" cy="367200"/>
            </a:xfrm>
            <a:prstGeom prst="rect">
              <a:avLst/>
            </a:prstGeom>
          </p:spPr>
          <p:txBody>
            <a:bodyPr wrap="square" bIns="0" anchor="b" anchorCtr="0">
              <a:norm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Times New Roman" panose="02020603050405020304" pitchFamily="18" charset="0"/>
                </a:rPr>
                <a:t>漏洞</a:t>
              </a: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Times New Roman" panose="02020603050405020304" pitchFamily="18" charset="0"/>
                </a:rPr>
                <a:t>分类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/>
            <p:cNvSpPr/>
            <p:nvPr>
              <p:custDataLst>
                <p:tags r:id="rId11"/>
              </p:custDataLst>
            </p:nvPr>
          </p:nvSpPr>
          <p:spPr>
            <a:xfrm>
              <a:off x="5509942" y="3731968"/>
              <a:ext cx="2685600" cy="367200"/>
            </a:xfrm>
            <a:prstGeom prst="rect">
              <a:avLst/>
            </a:prstGeom>
          </p:spPr>
          <p:txBody>
            <a:bodyPr wrap="square" tIns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TEAM INTRODUCTION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grpSp>
        <p:nvGrpSpPr>
          <p:cNvPr id="7" name="组合 6"/>
          <p:cNvGrpSpPr/>
          <p:nvPr>
            <p:custDataLst>
              <p:tags r:id="rId12"/>
            </p:custDataLst>
          </p:nvPr>
        </p:nvGrpSpPr>
        <p:grpSpPr>
          <a:xfrm>
            <a:off x="4432038" y="4358061"/>
            <a:ext cx="3753615" cy="762850"/>
            <a:chOff x="4443150" y="4213479"/>
            <a:chExt cx="3753615" cy="762850"/>
          </a:xfrm>
        </p:grpSpPr>
        <p:sp>
          <p:nvSpPr>
            <p:cNvPr id="24" name="文本框 23"/>
            <p:cNvSpPr txBox="1"/>
            <p:nvPr>
              <p:custDataLst>
                <p:tags r:id="rId13"/>
              </p:custDataLst>
            </p:nvPr>
          </p:nvSpPr>
          <p:spPr>
            <a:xfrm>
              <a:off x="4443150" y="4228296"/>
              <a:ext cx="748030" cy="70675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r"/>
              <a:r>
                <a:rPr kumimoji="1" lang="en-US" altLang="zh-CN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03</a:t>
              </a:r>
              <a:endParaRPr kumimoji="1"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25" name="矩形 24"/>
            <p:cNvSpPr/>
            <p:nvPr>
              <p:custDataLst>
                <p:tags r:id="rId14"/>
              </p:custDataLst>
            </p:nvPr>
          </p:nvSpPr>
          <p:spPr>
            <a:xfrm>
              <a:off x="5511350" y="4213479"/>
              <a:ext cx="2685415" cy="367200"/>
            </a:xfrm>
            <a:prstGeom prst="rect">
              <a:avLst/>
            </a:prstGeom>
          </p:spPr>
          <p:txBody>
            <a:bodyPr wrap="square" bIns="0" anchor="b" anchorCtr="0">
              <a:norm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Times New Roman" panose="02020603050405020304" pitchFamily="18" charset="0"/>
                </a:rPr>
                <a:t>案例</a:t>
              </a: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Times New Roman" panose="02020603050405020304" pitchFamily="18" charset="0"/>
                </a:rPr>
                <a:t>分享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矩形 25"/>
            <p:cNvSpPr/>
            <p:nvPr>
              <p:custDataLst>
                <p:tags r:id="rId15"/>
              </p:custDataLst>
            </p:nvPr>
          </p:nvSpPr>
          <p:spPr>
            <a:xfrm>
              <a:off x="5509942" y="4609129"/>
              <a:ext cx="2685600" cy="367200"/>
            </a:xfrm>
            <a:prstGeom prst="rect">
              <a:avLst/>
            </a:prstGeom>
          </p:spPr>
          <p:txBody>
            <a:bodyPr wrap="square" tIns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DEVELOPMENT HISTORY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</p:spTree>
    <p:custDataLst>
      <p:tags r:id="rId16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burp</a:t>
            </a:r>
            <a:r>
              <a:t>使用</a:t>
            </a:r>
            <a:r>
              <a:t>演示</a:t>
            </a:r>
          </a:p>
          <a:p>
            <a:r>
              <a:t>禅道</a:t>
            </a:r>
            <a:r>
              <a:t>漏洞</a:t>
            </a:r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dirty="0"/>
              <a:t>Thanks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单击此处添加副标题内容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“虚拟化”的图片搜索结果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711" y="1010196"/>
            <a:ext cx="3929929" cy="25623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矩形 11"/>
          <p:cNvSpPr/>
          <p:nvPr/>
        </p:nvSpPr>
        <p:spPr>
          <a:xfrm>
            <a:off x="909955" y="1856740"/>
            <a:ext cx="1369695" cy="269240"/>
          </a:xfrm>
          <a:prstGeom prst="rect">
            <a:avLst/>
          </a:prstGeom>
          <a:solidFill>
            <a:srgbClr val="2E31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00771" y="1813782"/>
            <a:ext cx="1287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50" dirty="0" smtClean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CIA</a:t>
            </a:r>
            <a:r>
              <a:rPr lang="zh-CN" altLang="en-US" sz="1600" spc="50" dirty="0" smtClean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三原则</a:t>
            </a:r>
            <a:endParaRPr lang="en-US" altLang="zh-CN" sz="1600" spc="50" dirty="0" smtClean="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910590" y="800100"/>
            <a:ext cx="1270" cy="57048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47090" y="255397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47090" y="222885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7090" y="286258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44550" y="31851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44550" y="35026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0" name="图示 19"/>
          <p:cNvGraphicFramePr/>
          <p:nvPr/>
        </p:nvGraphicFramePr>
        <p:xfrm>
          <a:off x="7842443" y="3413866"/>
          <a:ext cx="3367589" cy="30428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" name="右箭头 21"/>
          <p:cNvSpPr/>
          <p:nvPr/>
        </p:nvSpPr>
        <p:spPr>
          <a:xfrm>
            <a:off x="6095084" y="4446174"/>
            <a:ext cx="1083185" cy="823040"/>
          </a:xfrm>
          <a:prstGeom prst="rightArrow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3262" y="3208976"/>
            <a:ext cx="2846411" cy="32974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AsOne/>
      </p:bldGraphic>
      <p:bldP spid="22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渗透测试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000"/>
              <a:t>渗透测试是指渗透人员在不同的位置（比如从内网、从外网等位置）利用各种手段对某个特定网络进行测试，以期发现和挖掘系统中存在的漏洞，然后输出渗透测试报告，并提交给网络所有者。网络所有者根据渗透人员提供的渗透测试报告，可以清晰知晓系统中存在的安全隐患和问题。</a:t>
            </a:r>
            <a:endParaRPr lang="zh-CN" altLang="en-US" sz="2000"/>
          </a:p>
          <a:p>
            <a:r>
              <a:rPr lang="zh-CN" altLang="en-US" sz="2400"/>
              <a:t>1. </a:t>
            </a:r>
            <a:r>
              <a:rPr lang="zh-CN" altLang="en-US" sz="2400" b="1"/>
              <a:t>Confidenciality 隐私性 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查看到别人的订单，</a:t>
            </a:r>
            <a:r>
              <a:rPr lang="zh-CN" altLang="en-US" sz="2400"/>
              <a:t>地址</a:t>
            </a:r>
            <a:endParaRPr lang="zh-CN" altLang="en-US" sz="2400"/>
          </a:p>
          <a:p>
            <a:r>
              <a:rPr lang="zh-CN" altLang="en-US" sz="2400"/>
              <a:t>2.</a:t>
            </a:r>
            <a:r>
              <a:rPr lang="zh-CN" altLang="en-US" sz="2400" b="1"/>
              <a:t> Integrity 完整性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丢包，删文件，文件</a:t>
            </a:r>
            <a:r>
              <a:rPr lang="zh-CN" altLang="en-US" sz="2400"/>
              <a:t>覆盖</a:t>
            </a:r>
            <a:endParaRPr lang="zh-CN" altLang="en-US" sz="2400"/>
          </a:p>
          <a:p>
            <a:r>
              <a:rPr lang="zh-CN" altLang="en-US" sz="2400"/>
              <a:t>3.</a:t>
            </a:r>
            <a:r>
              <a:rPr lang="zh-CN" altLang="en-US" sz="2400" b="1"/>
              <a:t> Availability 可用性 </a:t>
            </a:r>
            <a:endParaRPr lang="zh-CN" altLang="en-US" sz="2400"/>
          </a:p>
          <a:p>
            <a:pPr marL="0" indent="0">
              <a:buNone/>
            </a:pPr>
            <a:r>
              <a:rPr lang="en-US" altLang="zh-CN" sz="2400"/>
              <a:t>APP</a:t>
            </a:r>
            <a:r>
              <a:rPr sz="2400"/>
              <a:t>崩了</a:t>
            </a:r>
            <a:endParaRPr lang="zh-CN" altLang="en-US" sz="2400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59759" y="260702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01</a:t>
            </a:r>
            <a:endParaRPr lang="en-US" altLang="zh-CN" sz="8800" b="1" spc="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3"/>
            </p:custDataLst>
          </p:nvPr>
        </p:nvSpPr>
        <p:spPr>
          <a:xfrm flipV="1">
            <a:off x="3661370" y="3684686"/>
            <a:ext cx="112960" cy="1129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534795" y="4081145"/>
            <a:ext cx="3318510" cy="76962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ym typeface="Arial" panose="020B0604020202020204" pitchFamily="34" charset="0"/>
              </a:rPr>
              <a:t>系统</a:t>
            </a:r>
            <a:r>
              <a:rPr lang="zh-CN" altLang="en-US" dirty="0">
                <a:sym typeface="Arial" panose="020B0604020202020204" pitchFamily="34" charset="0"/>
              </a:rPr>
              <a:t>漏洞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1453980" y="342846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3661240" y="3472915"/>
            <a:ext cx="905985" cy="369332"/>
          </a:xfrm>
          <a:prstGeom prst="rect">
            <a:avLst/>
          </a:prstGeom>
        </p:spPr>
        <p:txBody>
          <a:bodyPr wrap="square">
            <a:normAutofit lnSpcReduction="10000"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Windows</a:t>
            </a:r>
            <a:r>
              <a:t>漏洞</a:t>
            </a:r>
          </a:p>
        </p:txBody>
      </p:sp>
      <p:pic>
        <p:nvPicPr>
          <p:cNvPr id="4" name="SMBGhost漏洞（CVE-2020-0796）RCE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032000" y="1360962"/>
            <a:ext cx="8128000" cy="4572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59759" y="260702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02</a:t>
            </a:r>
            <a:endParaRPr lang="en-US" altLang="zh-CN" sz="8800" b="1" spc="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3"/>
            </p:custDataLst>
          </p:nvPr>
        </p:nvSpPr>
        <p:spPr>
          <a:xfrm flipV="1">
            <a:off x="3661370" y="3684686"/>
            <a:ext cx="112960" cy="1129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534795" y="4081145"/>
            <a:ext cx="3318510" cy="76962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ym typeface="Arial" panose="020B0604020202020204" pitchFamily="34" charset="0"/>
              </a:rPr>
              <a:t>服务漏洞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1453980" y="342846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redis</a:t>
            </a:r>
            <a:r>
              <a:t>漏洞</a:t>
            </a:r>
          </a:p>
        </p:txBody>
      </p:sp>
      <p:pic>
        <p:nvPicPr>
          <p:cNvPr id="4" name="Redis 4.x RCE PoC Video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438400" y="1360962"/>
            <a:ext cx="7315200" cy="4572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navigation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navigation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8"/>
  <p:tag name="KSO_WM_UNIT_LAYERLEVEL" val="1"/>
  <p:tag name="KSO_WM_TAG_VERSION" val="1.0"/>
  <p:tag name="KSO_WM_BEAUTIFY_FLAG" val="#wm#"/>
  <p:tag name="KSO_WM_UNIT_TYPE" val="i"/>
  <p:tag name="KSO_WM_UNIT_INDEX" val="8"/>
  <p:tag name="KSO_WM_SLIDE_BACKGROUND_TYPE" val="belt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8"/>
  <p:tag name="KSO_WM_UNIT_LAYERLEVEL" val="1"/>
  <p:tag name="KSO_WM_TAG_VERSION" val="1.0"/>
  <p:tag name="KSO_WM_BEAUTIFY_FLAG" val="#wm#"/>
  <p:tag name="KSO_WM_UNIT_TYPE" val="i"/>
  <p:tag name="KSO_WM_UNIT_INDEX" val="8"/>
  <p:tag name="KSO_WM_SLIDE_BACKGROUND_TYPE" val="belt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5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2588"/>
</p:tagLst>
</file>

<file path=ppt/tags/tag126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2588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TEMPLATE_THUMBS_INDEX" val="1、3、7、15"/>
  <p:tag name="KSO_WM_TEMPLATE_SUBCATEGORY" val="0"/>
  <p:tag name="KSO_WM_TAG_VERSION" val="1.0"/>
  <p:tag name="KSO_WM_BEAUTIFY_FLAG" val="#wm#"/>
  <p:tag name="KSO_WM_TEMPLATE_CATEGORY" val="custom"/>
  <p:tag name="KSO_WM_TEMPLATE_INDEX" val="20202588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13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3*i*3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</p:tagLst>
</file>

<file path=ppt/tags/tag26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4*i*2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4*i*3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5*i*2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5*i*3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28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29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29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29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30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31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</p:tagLst>
</file>

<file path=ppt/tags/tag31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31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31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0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0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23.xml><?xml version="1.0" encoding="utf-8"?>
<p:tagLst xmlns:p="http://schemas.openxmlformats.org/presentationml/2006/main">
  <p:tag name="KSO_WM_UNIT_SHOW_EDIT_AREA_INDICATION" val="0"/>
  <p:tag name="KSO_WM_TEMPLATE_THUMBS_INDEX" val="1、5、6、7、8、9、10、11、12、13、14、15"/>
  <p:tag name="KSO_WM_TEMPLATE_SUBCATEGORY" val="0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2540"/>
  <p:tag name="KSO_WM_TEMPLATE_MASTER_TYPE" val="1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2"/>
  <p:tag name="KSO_WM_SLIDE_BK_DARK_LIGHT" val="2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SLIDE_BACKGROUND_TYPE" val="frame"/>
  <p:tag name="KSO_WM_UNIT_TYPE" val="i"/>
  <p:tag name="KSO_WM_UNIT_INDEX" val="2"/>
  <p:tag name="KSO_WM_SLIDE_BK_DARK_LIGHT" val="2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3"/>
  <p:tag name="KSO_WM_UNIT_LAYERLEVEL" val="1"/>
  <p:tag name="KSO_WM_TAG_VERSION" val="1.0"/>
  <p:tag name="KSO_WM_BEAUTIFY_FLAG" val="#wm#"/>
  <p:tag name="KSO_WM_SLIDE_BACKGROUND_TYPE" val="frame"/>
  <p:tag name="KSO_WM_UNIT_TYPE" val="i"/>
  <p:tag name="KSO_WM_UNIT_INDEX" val="3"/>
  <p:tag name="KSO_WM_SLIDE_BK_DARK_LIGHT" val="2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UNIT_BK_DARK_LIGHT" val="2"/>
  <p:tag name="KSO_WM_SLIDE_BK_DARK_LIGHT" val="2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1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UNIT_BK_DARK_LIGHT" val="2"/>
  <p:tag name="KSO_WM_SLIDE_BK_DARK_LIGHT" val="2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UNIT_TYPE" val="i"/>
  <p:tag name="KSO_WM_UNIT_INDEX" val="1"/>
  <p:tag name="KSO_WM_SLIDE_BK_DARK_LIGHT" val="2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UNIT_BK_DARK_LIGHT" val="2"/>
  <p:tag name="KSO_WM_SLIDE_BK_DARK_LIGHT" val="2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UNIT_TYPE" val="i"/>
  <p:tag name="KSO_WM_UNIT_INDEX" val="1"/>
  <p:tag name="KSO_WM_SLIDE_BK_DARK_LIGHT" val="2"/>
</p:tagLst>
</file>

<file path=ppt/tags/tag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navigation"/>
  <p:tag name="KSO_WM_SLIDE_BK_DARK_LIGHT" val="2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UNIT_BK_DARK_LIGHT" val="2"/>
  <p:tag name="KSO_WM_SLIDE_BK_DARK_LIGHT" val="2"/>
</p:tagLst>
</file>

<file path=ppt/tags/tag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UNIT_BK_DARK_LIGHT" val="2"/>
  <p:tag name="KSO_WM_SLIDE_BK_DARK_LIGHT" val="2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UNIT_TYPE" val="i"/>
  <p:tag name="KSO_WM_UNIT_INDEX" val="2"/>
  <p:tag name="KSO_WM_SLIDE_BK_DARK_LIGHT" val="2"/>
</p:tagLst>
</file>

<file path=ppt/tags/tag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3"/>
  <p:tag name="KSO_WM_UNIT_LAYERLEVEL" val="1"/>
  <p:tag name="KSO_WM_TAG_VERSION" val="1.0"/>
  <p:tag name="KSO_WM_BEAUTIFY_FLAG" val="#wm#"/>
  <p:tag name="KSO_WM_SLIDE_BACKGROUND_TYPE" val="belt"/>
  <p:tag name="KSO_WM_UNIT_TYPE" val="i"/>
  <p:tag name="KSO_WM_UNIT_INDEX" val="3"/>
  <p:tag name="KSO_WM_SLIDE_BK_DARK_LIGHT" val="2"/>
</p:tagLst>
</file>

<file path=ppt/tags/tag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378"/>
</p:tagLst>
</file>

<file path=ppt/tags/tag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378"/>
</p:tagLst>
</file>

<file path=ppt/tags/tag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62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2378"/>
  <p:tag name="KSO_WM_TEMPLATE_THUMBS_INDEX" val="1、2、3、4、6、7、8、9、10、11、14"/>
  <p:tag name="KSO_WM_TEMPLATE_MASTER_THUMB_INDEX" val="12"/>
</p:tagLst>
</file>

<file path=ppt/tags/tag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frame"/>
  <p:tag name="KSO_WM_SLIDE_BK_DARK_LIGHT" val="2"/>
</p:tagLst>
</file>

<file path=ppt/tags/tag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IS_BACKGROUND_MASK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547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48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49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5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5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  <p:tag name="KSO_WM_UNIT_BK_DARK_LIGHT" val="2"/>
</p:tagLst>
</file>

<file path=ppt/tags/tag55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5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5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1"/>
</p:tagLst>
</file>

<file path=ppt/tags/tag56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6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6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6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frame"/>
  <p:tag name="KSO_WM_SLIDE_BK_DARK_LIGHT" val="2"/>
</p:tagLst>
</file>

<file path=ppt/tags/tag5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1"/>
</p:tagLst>
</file>

<file path=ppt/tags/tag57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7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7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1"/>
</p:tagLst>
</file>

<file path=ppt/tags/tag58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8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8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1"/>
</p:tagLst>
</file>

<file path=ppt/tags/tag59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9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9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9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60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0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980"/>
</p:tagLst>
</file>

<file path=ppt/tags/tag6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980"/>
</p:tagLst>
</file>

<file path=ppt/tags/tag6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6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TEMPLATE_SUBCATEGORY" val="0"/>
  <p:tag name="KSO_WM_TEMPLATE_MASTER_TYPE" val="1"/>
  <p:tag name="KSO_WM_TEMPLATE_COLOR_TYPE" val="1"/>
  <p:tag name="KSO_WM_TAG_VERSION" val="1.0"/>
  <p:tag name="KSO_WM_TEMPLATE_THUMBS_INDEX" val="1、4、7、10、13、15、17、18、19、20、22"/>
  <p:tag name="KSO_WM_TEMPLATE_MASTER_THUMB_INDEX" val="12"/>
</p:tagLst>
</file>

<file path=ppt/tags/tag627.xml><?xml version="1.0" encoding="utf-8"?>
<p:tagLst xmlns:p="http://schemas.openxmlformats.org/presentationml/2006/main">
  <p:tag name="KSO_WM_UNIT_ISCONTENTSTITLE" val="0"/>
  <p:tag name="KSO_WM_UNIT_PRESET_TEXT" val="文艺清新工作总结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88_1*a*1"/>
  <p:tag name="KSO_WM_TEMPLATE_CATEGORY" val="custom"/>
  <p:tag name="KSO_WM_TEMPLATE_INDEX" val="20202588"/>
  <p:tag name="KSO_WM_UNIT_LAYERLEVEL" val="1"/>
  <p:tag name="KSO_WM_TAG_VERSION" val="1.0"/>
  <p:tag name="KSO_WM_BEAUTIFY_FLAG" val="#wm#"/>
</p:tagLst>
</file>

<file path=ppt/tags/tag628.xml><?xml version="1.0" encoding="utf-8"?>
<p:tagLst xmlns:p="http://schemas.openxmlformats.org/presentationml/2006/main">
  <p:tag name="KSO_WM_UNIT_ISCONTENTSTITLE" val="0"/>
  <p:tag name="KSO_WM_UNIT_PRESET_TEXT" val="单击此处添加副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588_1*b*1"/>
  <p:tag name="KSO_WM_TEMPLATE_CATEGORY" val="custom"/>
  <p:tag name="KSO_WM_TEMPLATE_INDEX" val="20202588"/>
  <p:tag name="KSO_WM_UNIT_LAYERLEVEL" val="1"/>
  <p:tag name="KSO_WM_TAG_VERSION" val="1.0"/>
  <p:tag name="KSO_WM_BEAUTIFY_FLAG" val="#wm#"/>
</p:tagLst>
</file>

<file path=ppt/tags/tag629.xml><?xml version="1.0" encoding="utf-8"?>
<p:tagLst xmlns:p="http://schemas.openxmlformats.org/presentationml/2006/main">
  <p:tag name="KSO_WM_TEMPLATE_THUMBS_INDEX" val="1、3、7、15"/>
  <p:tag name="KSO_WM_SLIDE_ID" val="custom2020258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588"/>
  <p:tag name="KSO_WM_SLIDE_LAYOUT" val="a_b"/>
  <p:tag name="KSO_WM_SLIDE_LAYOUT_CNT" val="1_1"/>
  <p:tag name="KSO_WM_TEMPLATE_MASTER_TYPE" val="1"/>
  <p:tag name="KSO_WM_TEMPLATE_COLOR_TYPE" val="1"/>
  <p:tag name="KSO_WM_TEMPLATE_MASTER_THUMB_INDEX" val="1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UNIT_ISCONTENTSTITLE" val="1"/>
  <p:tag name="KSO_WM_UNIT_PRESET_TEXT" val="目录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2378_4*a*1"/>
  <p:tag name="KSO_WM_TEMPLATE_CATEGORY" val="custom"/>
  <p:tag name="KSO_WM_TEMPLATE_INDEX" val="20202378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31.xml><?xml version="1.0" encoding="utf-8"?>
<p:tagLst xmlns:p="http://schemas.openxmlformats.org/presentationml/2006/main">
  <p:tag name="KSO_WM_UNIT_ISCONTENTSTITLE" val="0"/>
  <p:tag name="KSO_WM_UNIT_PRESET_TEXT" val="CONTENTES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378_4*b*1"/>
  <p:tag name="KSO_WM_TEMPLATE_CATEGORY" val="custom"/>
  <p:tag name="KSO_WM_TEMPLATE_INDEX" val="20202378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n"/>
  <p:tag name="KSO_WM_UNIT_TYPE" val="l_i"/>
  <p:tag name="KSO_WM_UNIT_INDEX" val="1_1"/>
  <p:tag name="KSO_WM_UNIT_ID" val="custom20202378_4*l_i*1_1"/>
  <p:tag name="KSO_WM_TEMPLATE_CATEGORY" val="custom"/>
  <p:tag name="KSO_WM_TEMPLATE_INDEX" val="20202378"/>
  <p:tag name="KSO_WM_UNIT_LAYERLEVEL" val="1_1"/>
  <p:tag name="KSO_WM_TAG_VERSION" val="1.0"/>
  <p:tag name="KSO_WM_BEAUTIFY_FLAG" val="#wm#"/>
  <p:tag name="KSO_WM_UNIT_LINE_FORE_SCHEMECOLOR_INDEX" val="5"/>
  <p:tag name="KSO_WM_UNIT_LINE_FILL_TYPE" val="2"/>
  <p:tag name="KSO_WM_UNIT_USESOURCEFORMAT_APPLY" val="1"/>
</p:tagLst>
</file>

<file path=ppt/tags/tag6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378_4*l_h_i*1_1_2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USESOURCEFORMAT_APPLY" val="1"/>
</p:tagLst>
</file>

<file path=ppt/tags/tag6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378_4*l_h_i*1_1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35.xml><?xml version="1.0" encoding="utf-8"?>
<p:tagLst xmlns:p="http://schemas.openxmlformats.org/presentationml/2006/main">
  <p:tag name="KSO_WM_UNIT_ISCONTENTSTITLE" val="0"/>
  <p:tag name="KSO_WM_UNIT_PRESET_TEXT" val="公司介绍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378_4*l_h_a*1_1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36.xml><?xml version="1.0" encoding="utf-8"?>
<p:tagLst xmlns:p="http://schemas.openxmlformats.org/presentationml/2006/main">
  <p:tag name="KSO_WM_UNIT_PRESET_TEXT" val="COMPANY INTRODUCTION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2378_4*l_h_f*1_1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6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378_4*l_h_i*1_2_2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USESOURCEFORMAT_APPLY" val="1"/>
</p:tagLst>
</file>

<file path=ppt/tags/tag6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378_4*l_h_i*1_2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39.xml><?xml version="1.0" encoding="utf-8"?>
<p:tagLst xmlns:p="http://schemas.openxmlformats.org/presentationml/2006/main">
  <p:tag name="KSO_WM_UNIT_ISCONTENTSTITLE" val="0"/>
  <p:tag name="KSO_WM_UNIT_PRESET_TEXT" val="团队介绍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378_4*l_h_a*1_2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0.xml><?xml version="1.0" encoding="utf-8"?>
<p:tagLst xmlns:p="http://schemas.openxmlformats.org/presentationml/2006/main">
  <p:tag name="KSO_WM_UNIT_PRESET_TEXT" val="TEAM INTRODUCTION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2378_4*l_h_f*1_2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6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2378_4*l_h_i*1_3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USESOURCEFORMAT_APPLY" val="1"/>
</p:tagLst>
</file>

<file path=ppt/tags/tag6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02378_4*l_h_i*1_3_2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43.xml><?xml version="1.0" encoding="utf-8"?>
<p:tagLst xmlns:p="http://schemas.openxmlformats.org/presentationml/2006/main">
  <p:tag name="KSO_WM_UNIT_ISCONTENTSTITLE" val="0"/>
  <p:tag name="KSO_WM_UNIT_PRESET_TEXT" val="发展历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2378_4*l_h_a*1_3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44.xml><?xml version="1.0" encoding="utf-8"?>
<p:tagLst xmlns:p="http://schemas.openxmlformats.org/presentationml/2006/main">
  <p:tag name="KSO_WM_UNIT_PRESET_TEXT" val="DEVELOPMENT HISTORY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02378_4*l_h_f*1_3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645.xml><?xml version="1.0" encoding="utf-8"?>
<p:tagLst xmlns:p="http://schemas.openxmlformats.org/presentationml/2006/main">
  <p:tag name="KSO_WM_SLIDE_ID" val="custom20202378_4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2378"/>
  <p:tag name="KSO_WM_SLIDE_LAYOUT" val="a_b_l"/>
  <p:tag name="KSO_WM_SLIDE_LAYOUT_CNT" val="1_1_1"/>
</p:tagLst>
</file>

<file path=ppt/tags/tag646.xml><?xml version="1.0" encoding="utf-8"?>
<p:tagLst xmlns:p="http://schemas.openxmlformats.org/presentationml/2006/main">
  <p:tag name="KSO_WM_BEAUTIFY_FLAG" val="#wm#"/>
  <p:tag name="KSO_WM_TEMPLATE_CATEGORY" val="custom"/>
  <p:tag name="KSO_WM_TEMPLATE_INDEX" val="20202588"/>
</p:tagLst>
</file>

<file path=ppt/tags/tag647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6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i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651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6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653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65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BTNRECT" val="6170*3370*460*460"/>
</p:tagLst>
</file>

<file path=ppt/tags/tag655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</p:tagLst>
</file>

<file path=ppt/tags/tag656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6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i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6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660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66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BTNRECT" val="5530*3370*460*460"/>
</p:tagLst>
</file>

<file path=ppt/tags/tag662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</p:tagLst>
</file>

<file path=ppt/tags/tag663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6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i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6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667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66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BTNRECT" val="7153*3852*780*780"/>
</p:tagLst>
</file>

<file path=ppt/tags/tag669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</p:tagLst>
</file>

<file path=ppt/tags/tag670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6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i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6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674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67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BTNRECT" val="7124*3824*837*837"/>
</p:tagLst>
</file>

<file path=ppt/tags/tag676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</p:tagLst>
</file>

<file path=ppt/tags/tag67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BTNRECT" val="7124*3824*837*837"/>
</p:tagLst>
</file>

<file path=ppt/tags/tag678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</p:tagLst>
</file>

<file path=ppt/tags/tag679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i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6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683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68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BTNRECT" val="7153*3852*780*780"/>
</p:tagLst>
</file>

<file path=ppt/tags/tag685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</p:tagLst>
</file>

<file path=ppt/tags/tag686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6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i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6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90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691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</p:tagLst>
</file>

<file path=ppt/tags/tag692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</p:tagLst>
</file>

<file path=ppt/tags/tag693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</p:tagLst>
</file>

<file path=ppt/tags/tag694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0_15*a*1"/>
  <p:tag name="KSO_WM_TEMPLATE_CATEGORY" val="custom"/>
  <p:tag name="KSO_WM_TEMPLATE_INDEX" val="20202540"/>
  <p:tag name="KSO_WM_UNIT_LAYERLEVEL" val="1"/>
  <p:tag name="KSO_WM_TAG_VERSION" val="1.0"/>
  <p:tag name="KSO_WM_BEAUTIFY_FLAG" val="#wm#"/>
  <p:tag name="KSO_WM_UNIT_PRESET_TEXT" val="Thanks"/>
</p:tagLst>
</file>

<file path=ppt/tags/tag69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2540_15*b*2"/>
  <p:tag name="KSO_WM_TEMPLATE_CATEGORY" val="custom"/>
  <p:tag name="KSO_WM_TEMPLATE_INDEX" val="20202540"/>
  <p:tag name="KSO_WM_UNIT_LAYERLEVEL" val="1"/>
  <p:tag name="KSO_WM_TAG_VERSION" val="1.0"/>
  <p:tag name="KSO_WM_BEAUTIFY_FLAG" val="#wm#"/>
  <p:tag name="KSO_WM_UNIT_PRESET_TEXT" val="单击此处添加副标题内容"/>
</p:tagLst>
</file>

<file path=ppt/tags/tag696.xml><?xml version="1.0" encoding="utf-8"?>
<p:tagLst xmlns:p="http://schemas.openxmlformats.org/presentationml/2006/main">
  <p:tag name="KSO_WM_SLIDE_ID" val="custom20202540_15"/>
  <p:tag name="KSO_WM_TEMPLATE_SUBCATEGORY" val="0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2540"/>
  <p:tag name="KSO_WM_SLIDE_LAYOUT" val="a_b"/>
  <p:tag name="KSO_WM_SLIDE_LAYOUT_CNT" val="1_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frame"/>
  <p:tag name="KSO_WM_SLIDE_BK_DARK_LIGHT" val="2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frame"/>
  <p:tag name="KSO_WM_SLIDE_BK_DARK_LIGHT" val="2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leftRight"/>
  <p:tag name="KSO_WM_SLIDE_BK_DARK_LIGHT" val="2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leftRight"/>
  <p:tag name="KSO_WM_SLIDE_BK_DARK_LIGHT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topBottom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topBottom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ottomTop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bottomTop"/>
  <p:tag name="KSO_WM_SLIDE_BK_DARK_LIGHT" val="2"/>
</p:tagLst>
</file>

<file path=ppt/theme/theme1.xml><?xml version="1.0" encoding="utf-8"?>
<a:theme xmlns:a="http://schemas.openxmlformats.org/drawingml/2006/main" name="2_Office 主题​​">
  <a:themeElements>
    <a:clrScheme name="自定义 44">
      <a:dk1>
        <a:srgbClr val="000000"/>
      </a:dk1>
      <a:lt1>
        <a:srgbClr val="FFFFFF"/>
      </a:lt1>
      <a:dk2>
        <a:srgbClr val="EAF9F4"/>
      </a:dk2>
      <a:lt2>
        <a:srgbClr val="FFFFFF"/>
      </a:lt2>
      <a:accent1>
        <a:srgbClr val="7ED9CD"/>
      </a:accent1>
      <a:accent2>
        <a:srgbClr val="88DABD"/>
      </a:accent2>
      <a:accent3>
        <a:srgbClr val="96D9AA"/>
      </a:accent3>
      <a:accent4>
        <a:srgbClr val="B9DF9E"/>
      </a:accent4>
      <a:accent5>
        <a:srgbClr val="BED385"/>
      </a:accent5>
      <a:accent6>
        <a:srgbClr val="D3C978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​​">
  <a:themeElements>
    <a:clrScheme name="1.1.1.第一个个啊">
      <a:dk1>
        <a:srgbClr val="000000"/>
      </a:dk1>
      <a:lt1>
        <a:srgbClr val="FFFFFF"/>
      </a:lt1>
      <a:dk2>
        <a:srgbClr val="FFECEC"/>
      </a:dk2>
      <a:lt2>
        <a:srgbClr val="FFFFFF"/>
      </a:lt2>
      <a:accent1>
        <a:srgbClr val="E65966"/>
      </a:accent1>
      <a:accent2>
        <a:srgbClr val="EC4A7B"/>
      </a:accent2>
      <a:accent3>
        <a:srgbClr val="EA3F94"/>
      </a:accent3>
      <a:accent4>
        <a:srgbClr val="DE44B1"/>
      </a:accent4>
      <a:accent5>
        <a:srgbClr val="CA52CE"/>
      </a:accent5>
      <a:accent6>
        <a:srgbClr val="A665EB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主题​​">
  <a:themeElements>
    <a:clrScheme name="20202378new">
      <a:dk1>
        <a:sysClr val="windowText" lastClr="000000"/>
      </a:dk1>
      <a:lt1>
        <a:sysClr val="window" lastClr="FFFFFF"/>
      </a:lt1>
      <a:dk2>
        <a:srgbClr val="E6E2C9"/>
      </a:dk2>
      <a:lt2>
        <a:srgbClr val="EBE9E3"/>
      </a:lt2>
      <a:accent1>
        <a:srgbClr val="E3651D"/>
      </a:accent1>
      <a:accent2>
        <a:srgbClr val="D18600"/>
      </a:accent2>
      <a:accent3>
        <a:srgbClr val="B8A300"/>
      </a:accent3>
      <a:accent4>
        <a:srgbClr val="99BC2E"/>
      </a:accent4>
      <a:accent5>
        <a:srgbClr val="6FD160"/>
      </a:accent5>
      <a:accent6>
        <a:srgbClr val="1DE397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​​">
  <a:themeElements>
    <a:clrScheme name="3">
      <a:dk1>
        <a:srgbClr val="1E1E1E"/>
      </a:dk1>
      <a:lt1>
        <a:srgbClr val="FFFFFF"/>
      </a:lt1>
      <a:dk2>
        <a:srgbClr val="263768"/>
      </a:dk2>
      <a:lt2>
        <a:srgbClr val="FFFFFF"/>
      </a:lt2>
      <a:accent1>
        <a:srgbClr val="FFBA55"/>
      </a:accent1>
      <a:accent2>
        <a:srgbClr val="EDAA86"/>
      </a:accent2>
      <a:accent3>
        <a:srgbClr val="E09AAE"/>
      </a:accent3>
      <a:accent4>
        <a:srgbClr val="D287CE"/>
      </a:accent4>
      <a:accent5>
        <a:srgbClr val="C571EA"/>
      </a:accent5>
      <a:accent6>
        <a:srgbClr val="B556FF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44">
    <a:dk1>
      <a:srgbClr val="000000"/>
    </a:dk1>
    <a:lt1>
      <a:srgbClr val="FFFFFF"/>
    </a:lt1>
    <a:dk2>
      <a:srgbClr val="EAF9F4"/>
    </a:dk2>
    <a:lt2>
      <a:srgbClr val="FFFFFF"/>
    </a:lt2>
    <a:accent1>
      <a:srgbClr val="7ED9CD"/>
    </a:accent1>
    <a:accent2>
      <a:srgbClr val="88DABD"/>
    </a:accent2>
    <a:accent3>
      <a:srgbClr val="96D9AA"/>
    </a:accent3>
    <a:accent4>
      <a:srgbClr val="B9DF9E"/>
    </a:accent4>
    <a:accent5>
      <a:srgbClr val="BED385"/>
    </a:accent5>
    <a:accent6>
      <a:srgbClr val="D3C978"/>
    </a:accent6>
    <a:hlink>
      <a:srgbClr val="0563C1"/>
    </a:hlink>
    <a:folHlink>
      <a:srgbClr val="954D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445</Words>
  <Application>WPS 演示</Application>
  <PresentationFormat>宽屏</PresentationFormat>
  <Paragraphs>89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21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汉仪旗黑-85S</vt:lpstr>
      <vt:lpstr>黑体</vt:lpstr>
      <vt:lpstr>Lantinghei SC Extralight</vt:lpstr>
      <vt:lpstr>隶书</vt:lpstr>
      <vt:lpstr>Viner Hand ITC</vt:lpstr>
      <vt:lpstr>Times New Roman</vt:lpstr>
      <vt:lpstr>Arial Unicode MS</vt:lpstr>
      <vt:lpstr>Calibri</vt:lpstr>
      <vt:lpstr>2_Office 主题​​</vt:lpstr>
      <vt:lpstr>3_Office 主题​​</vt:lpstr>
      <vt:lpstr>4_Office 主题​​</vt:lpstr>
      <vt:lpstr>1_Office 主题​​</vt:lpstr>
      <vt:lpstr>安全测试</vt:lpstr>
      <vt:lpstr>PowerPoint 演示文稿</vt:lpstr>
      <vt:lpstr>PowerPoint 演示文稿</vt:lpstr>
      <vt:lpstr>渗透测试</vt:lpstr>
      <vt:lpstr>系统漏洞</vt:lpstr>
      <vt:lpstr>PowerPoint 演示文稿</vt:lpstr>
      <vt:lpstr>Windows漏洞</vt:lpstr>
      <vt:lpstr>服务漏洞</vt:lpstr>
      <vt:lpstr>redis漏洞</vt:lpstr>
      <vt:lpstr>框架漏洞</vt:lpstr>
      <vt:lpstr>PowerPoint 演示文稿</vt:lpstr>
      <vt:lpstr>上传漏洞</vt:lpstr>
      <vt:lpstr>PowerPoint 演示文稿</vt:lpstr>
      <vt:lpstr>PowerPoint 演示文稿</vt:lpstr>
      <vt:lpstr>通用系统漏洞</vt:lpstr>
      <vt:lpstr>PowerPoint 演示文稿</vt:lpstr>
      <vt:lpstr>应用安全问题</vt:lpstr>
      <vt:lpstr>PowerPoint 演示文稿</vt:lpstr>
      <vt:lpstr>PowerPoint 演示文稿</vt:lpstr>
      <vt:lpstr>PowerPoint 演示文稿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bingjie</cp:lastModifiedBy>
  <cp:revision>371</cp:revision>
  <dcterms:created xsi:type="dcterms:W3CDTF">2021-09-17T08:22:00Z</dcterms:created>
  <dcterms:modified xsi:type="dcterms:W3CDTF">2021-11-29T03:26:11Z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8BD93D0793A64107B32D565DC07E16CD</vt:lpwstr>
  </property>
  <property fmtid="{D5CDD505-2E9C-101B-9397-08002B2CF9AE}" pid="3" name="KSOProductBuildVer">
    <vt:lpwstr>2052-11.1.0.10938</vt:lpwstr>
  </property>
</Properties>
</file>